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98" r:id="rId2"/>
    <p:sldId id="257" r:id="rId3"/>
    <p:sldId id="296" r:id="rId4"/>
    <p:sldId id="299" r:id="rId5"/>
    <p:sldId id="300" r:id="rId6"/>
    <p:sldId id="301" r:id="rId7"/>
    <p:sldId id="304" r:id="rId8"/>
    <p:sldId id="305" r:id="rId9"/>
    <p:sldId id="308" r:id="rId10"/>
    <p:sldId id="302" r:id="rId11"/>
    <p:sldId id="306" r:id="rId12"/>
    <p:sldId id="303" r:id="rId13"/>
    <p:sldId id="311" r:id="rId14"/>
    <p:sldId id="313" r:id="rId15"/>
    <p:sldId id="312" r:id="rId16"/>
  </p:sldIdLst>
  <p:sldSz cx="9144000" cy="5143500" type="screen16x9"/>
  <p:notesSz cx="6858000" cy="9144000"/>
  <p:embeddedFontLst>
    <p:embeddedFont>
      <p:font typeface="Lexend Deca" panose="020B0604020202020204" charset="-78"/>
      <p:regular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E2A"/>
    <a:srgbClr val="31006C"/>
    <a:srgbClr val="05062B"/>
    <a:srgbClr val="1F39CD"/>
    <a:srgbClr val="354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3D1608-7A81-B332-5CC5-1BC1A6AC6697}" v="50" dt="2022-04-26T16:55:19.601"/>
    <p1510:client id="{82F7DE8F-DC01-F516-25A4-17DE9730C2A1}" v="16" dt="2022-04-26T18:26:13.897"/>
    <p1510:client id="{996A0E7F-9336-80CB-7D4E-10A884E14119}" v="895" dt="2022-04-26T19:26:03.619"/>
    <p1510:client id="{C239FC43-368A-2BD6-5618-3063F5CD0F28}" v="1" dt="2022-04-26T19:47:05.930"/>
    <p1510:client id="{CA6237ED-BC6B-4A0C-9587-497B3C9944A2}" v="13" dt="2022-04-26T22:17:07.994"/>
    <p1510:client id="{E8E102D4-96EC-508D-D2B0-EC0465DBF82D}" v="12" dt="2022-04-27T07:21:51.014"/>
    <p1510:client id="{E9F36DB9-C03D-1DF0-AEA8-8C58226E7D0B}" v="125" dt="2022-04-26T22:07:06.443"/>
    <p1510:client id="{FD10E0A7-1063-2DD3-BFA7-ADD6CD22FC58}" v="93" dt="2022-04-26T17:12:04.129"/>
  </p1510:revLst>
</p1510:revInfo>
</file>

<file path=ppt/tableStyles.xml><?xml version="1.0" encoding="utf-8"?>
<a:tblStyleLst xmlns:a="http://schemas.openxmlformats.org/drawingml/2006/main" def="{1A138BE6-E374-4A1A-BE6D-9E52B14417BE}">
  <a:tblStyle styleId="{1A138BE6-E374-4A1A-BE6D-9E52B14417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0286F9A-8295-4760-8310-7838FB866F3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ão Pedro Sousa Gaspar" userId="d5028388-3bb0-4b30-8288-f1267f4917bb" providerId="ADAL" clId="{CA6237ED-BC6B-4A0C-9587-497B3C9944A2}"/>
    <pc:docChg chg="modSld">
      <pc:chgData name="João Pedro Sousa Gaspar" userId="d5028388-3bb0-4b30-8288-f1267f4917bb" providerId="ADAL" clId="{CA6237ED-BC6B-4A0C-9587-497B3C9944A2}" dt="2022-04-26T22:17:07.995" v="12" actId="20577"/>
      <pc:docMkLst>
        <pc:docMk/>
      </pc:docMkLst>
      <pc:sldChg chg="modSp mod">
        <pc:chgData name="João Pedro Sousa Gaspar" userId="d5028388-3bb0-4b30-8288-f1267f4917bb" providerId="ADAL" clId="{CA6237ED-BC6B-4A0C-9587-497B3C9944A2}" dt="2022-04-26T22:16:24.844" v="0" actId="20577"/>
        <pc:sldMkLst>
          <pc:docMk/>
          <pc:sldMk cId="0" sldId="257"/>
        </pc:sldMkLst>
        <pc:spChg chg="mod">
          <ac:chgData name="João Pedro Sousa Gaspar" userId="d5028388-3bb0-4b30-8288-f1267f4917bb" providerId="ADAL" clId="{CA6237ED-BC6B-4A0C-9587-497B3C9944A2}" dt="2022-04-26T22:16:24.844" v="0" actId="20577"/>
          <ac:spMkLst>
            <pc:docMk/>
            <pc:sldMk cId="0" sldId="257"/>
            <ac:spMk id="71" creationId="{00000000-0000-0000-0000-000000000000}"/>
          </ac:spMkLst>
        </pc:spChg>
      </pc:sldChg>
      <pc:sldChg chg="modSp mod">
        <pc:chgData name="João Pedro Sousa Gaspar" userId="d5028388-3bb0-4b30-8288-f1267f4917bb" providerId="ADAL" clId="{CA6237ED-BC6B-4A0C-9587-497B3C9944A2}" dt="2022-04-26T22:16:51.832" v="4" actId="20577"/>
        <pc:sldMkLst>
          <pc:docMk/>
          <pc:sldMk cId="3368615118" sldId="308"/>
        </pc:sldMkLst>
        <pc:spChg chg="mod">
          <ac:chgData name="João Pedro Sousa Gaspar" userId="d5028388-3bb0-4b30-8288-f1267f4917bb" providerId="ADAL" clId="{CA6237ED-BC6B-4A0C-9587-497B3C9944A2}" dt="2022-04-26T22:16:51.832" v="4" actId="20577"/>
          <ac:spMkLst>
            <pc:docMk/>
            <pc:sldMk cId="3368615118" sldId="308"/>
            <ac:spMk id="19" creationId="{00000000-0000-0000-0000-000000000000}"/>
          </ac:spMkLst>
        </pc:spChg>
        <pc:spChg chg="mod">
          <ac:chgData name="João Pedro Sousa Gaspar" userId="d5028388-3bb0-4b30-8288-f1267f4917bb" providerId="ADAL" clId="{CA6237ED-BC6B-4A0C-9587-497B3C9944A2}" dt="2022-04-26T22:16:45.591" v="2" actId="20577"/>
          <ac:spMkLst>
            <pc:docMk/>
            <pc:sldMk cId="3368615118" sldId="308"/>
            <ac:spMk id="71" creationId="{00000000-0000-0000-0000-000000000000}"/>
          </ac:spMkLst>
        </pc:spChg>
      </pc:sldChg>
      <pc:sldChg chg="modSp mod">
        <pc:chgData name="João Pedro Sousa Gaspar" userId="d5028388-3bb0-4b30-8288-f1267f4917bb" providerId="ADAL" clId="{CA6237ED-BC6B-4A0C-9587-497B3C9944A2}" dt="2022-04-26T22:17:00.821" v="8" actId="20577"/>
        <pc:sldMkLst>
          <pc:docMk/>
          <pc:sldMk cId="2281210824" sldId="311"/>
        </pc:sldMkLst>
        <pc:spChg chg="mod">
          <ac:chgData name="João Pedro Sousa Gaspar" userId="d5028388-3bb0-4b30-8288-f1267f4917bb" providerId="ADAL" clId="{CA6237ED-BC6B-4A0C-9587-497B3C9944A2}" dt="2022-04-26T22:17:00.821" v="8" actId="20577"/>
          <ac:spMkLst>
            <pc:docMk/>
            <pc:sldMk cId="2281210824" sldId="311"/>
            <ac:spMk id="71" creationId="{00000000-0000-0000-0000-000000000000}"/>
          </ac:spMkLst>
        </pc:spChg>
      </pc:sldChg>
      <pc:sldChg chg="modSp mod">
        <pc:chgData name="João Pedro Sousa Gaspar" userId="d5028388-3bb0-4b30-8288-f1267f4917bb" providerId="ADAL" clId="{CA6237ED-BC6B-4A0C-9587-497B3C9944A2}" dt="2022-04-26T22:17:07.995" v="12" actId="20577"/>
        <pc:sldMkLst>
          <pc:docMk/>
          <pc:sldMk cId="4022206657" sldId="313"/>
        </pc:sldMkLst>
        <pc:spChg chg="mod">
          <ac:chgData name="João Pedro Sousa Gaspar" userId="d5028388-3bb0-4b30-8288-f1267f4917bb" providerId="ADAL" clId="{CA6237ED-BC6B-4A0C-9587-497B3C9944A2}" dt="2022-04-26T22:17:07.995" v="12" actId="20577"/>
          <ac:spMkLst>
            <pc:docMk/>
            <pc:sldMk cId="4022206657" sldId="313"/>
            <ac:spMk id="71" creationId="{00000000-0000-0000-0000-000000000000}"/>
          </ac:spMkLst>
        </pc:spChg>
      </pc:sldChg>
    </pc:docChg>
  </pc:docChgLst>
  <pc:docChgLst>
    <pc:chgData name="Utilizador Convidado" userId="S::urn:spo:anon#afc5d55a8b6c666ae5ab6650dcbd02ed2066c93436da113c62432b575d0f7260::" providerId="AD" clId="Web-{E8E102D4-96EC-508D-D2B0-EC0465DBF82D}"/>
    <pc:docChg chg="modSld">
      <pc:chgData name="Utilizador Convidado" userId="S::urn:spo:anon#afc5d55a8b6c666ae5ab6650dcbd02ed2066c93436da113c62432b575d0f7260::" providerId="AD" clId="Web-{E8E102D4-96EC-508D-D2B0-EC0465DBF82D}" dt="2022-04-27T07:21:51.014" v="10" actId="20577"/>
      <pc:docMkLst>
        <pc:docMk/>
      </pc:docMkLst>
      <pc:sldChg chg="modSp">
        <pc:chgData name="Utilizador Convidado" userId="S::urn:spo:anon#afc5d55a8b6c666ae5ab6650dcbd02ed2066c93436da113c62432b575d0f7260::" providerId="AD" clId="Web-{E8E102D4-96EC-508D-D2B0-EC0465DBF82D}" dt="2022-04-27T07:21:51.014" v="10" actId="20577"/>
        <pc:sldMkLst>
          <pc:docMk/>
          <pc:sldMk cId="0" sldId="257"/>
        </pc:sldMkLst>
        <pc:spChg chg="mod">
          <ac:chgData name="Utilizador Convidado" userId="S::urn:spo:anon#afc5d55a8b6c666ae5ab6650dcbd02ed2066c93436da113c62432b575d0f7260::" providerId="AD" clId="Web-{E8E102D4-96EC-508D-D2B0-EC0465DBF82D}" dt="2022-04-27T07:21:51.014" v="10" actId="20577"/>
          <ac:spMkLst>
            <pc:docMk/>
            <pc:sldMk cId="0" sldId="257"/>
            <ac:spMk id="12" creationId="{3315D157-F431-4037-A2B5-C91BD8004294}"/>
          </ac:spMkLst>
        </pc:spChg>
      </pc:sldChg>
      <pc:sldChg chg="modSp">
        <pc:chgData name="Utilizador Convidado" userId="S::urn:spo:anon#afc5d55a8b6c666ae5ab6650dcbd02ed2066c93436da113c62432b575d0f7260::" providerId="AD" clId="Web-{E8E102D4-96EC-508D-D2B0-EC0465DBF82D}" dt="2022-04-27T07:11:34.246" v="4" actId="20577"/>
        <pc:sldMkLst>
          <pc:docMk/>
          <pc:sldMk cId="3863879112" sldId="300"/>
        </pc:sldMkLst>
        <pc:graphicFrameChg chg="modGraphic">
          <ac:chgData name="Utilizador Convidado" userId="S::urn:spo:anon#afc5d55a8b6c666ae5ab6650dcbd02ed2066c93436da113c62432b575d0f7260::" providerId="AD" clId="Web-{E8E102D4-96EC-508D-D2B0-EC0465DBF82D}" dt="2022-04-27T07:11:34.246" v="4" actId="20577"/>
          <ac:graphicFrameMkLst>
            <pc:docMk/>
            <pc:sldMk cId="3863879112" sldId="300"/>
            <ac:graphicFrameMk id="2153" creationId="{503264E0-AFB9-482D-59A6-51047AB3B69A}"/>
          </ac:graphicFrameMkLst>
        </pc:graphicFrameChg>
      </pc:sldChg>
    </pc:docChg>
  </pc:docChgLst>
  <pc:docChgLst>
    <pc:chgData name="Utilizador Convidado" userId="S::urn:spo:anon#afc5d55a8b6c666ae5ab6650dcbd02ed2066c93436da113c62432b575d0f7260::" providerId="AD" clId="Web-{E9F36DB9-C03D-1DF0-AEA8-8C58226E7D0B}"/>
    <pc:docChg chg="addSld modSld sldOrd">
      <pc:chgData name="Utilizador Convidado" userId="S::urn:spo:anon#afc5d55a8b6c666ae5ab6650dcbd02ed2066c93436da113c62432b575d0f7260::" providerId="AD" clId="Web-{E9F36DB9-C03D-1DF0-AEA8-8C58226E7D0B}" dt="2022-04-26T22:07:04.677" v="75" actId="20577"/>
      <pc:docMkLst>
        <pc:docMk/>
      </pc:docMkLst>
      <pc:sldChg chg="modSp">
        <pc:chgData name="Utilizador Convidado" userId="S::urn:spo:anon#afc5d55a8b6c666ae5ab6650dcbd02ed2066c93436da113c62432b575d0f7260::" providerId="AD" clId="Web-{E9F36DB9-C03D-1DF0-AEA8-8C58226E7D0B}" dt="2022-04-26T21:56:05.242" v="7" actId="20577"/>
        <pc:sldMkLst>
          <pc:docMk/>
          <pc:sldMk cId="2931030854" sldId="296"/>
        </pc:sldMkLst>
        <pc:spChg chg="mod">
          <ac:chgData name="Utilizador Convidado" userId="S::urn:spo:anon#afc5d55a8b6c666ae5ab6650dcbd02ed2066c93436da113c62432b575d0f7260::" providerId="AD" clId="Web-{E9F36DB9-C03D-1DF0-AEA8-8C58226E7D0B}" dt="2022-04-26T21:56:05.242" v="7" actId="20577"/>
          <ac:spMkLst>
            <pc:docMk/>
            <pc:sldMk cId="2931030854" sldId="296"/>
            <ac:spMk id="269" creationId="{00000000-0000-0000-0000-000000000000}"/>
          </ac:spMkLst>
        </pc:spChg>
        <pc:spChg chg="mod">
          <ac:chgData name="Utilizador Convidado" userId="S::urn:spo:anon#afc5d55a8b6c666ae5ab6650dcbd02ed2066c93436da113c62432b575d0f7260::" providerId="AD" clId="Web-{E9F36DB9-C03D-1DF0-AEA8-8C58226E7D0B}" dt="2022-04-26T21:55:48.679" v="2" actId="20577"/>
          <ac:spMkLst>
            <pc:docMk/>
            <pc:sldMk cId="2931030854" sldId="296"/>
            <ac:spMk id="273" creationId="{00000000-0000-0000-0000-000000000000}"/>
          </ac:spMkLst>
        </pc:spChg>
      </pc:sldChg>
      <pc:sldChg chg="ord">
        <pc:chgData name="Utilizador Convidado" userId="S::urn:spo:anon#afc5d55a8b6c666ae5ab6650dcbd02ed2066c93436da113c62432b575d0f7260::" providerId="AD" clId="Web-{E9F36DB9-C03D-1DF0-AEA8-8C58226E7D0B}" dt="2022-04-26T21:56:07.383" v="8"/>
        <pc:sldMkLst>
          <pc:docMk/>
          <pc:sldMk cId="3368615118" sldId="308"/>
        </pc:sldMkLst>
      </pc:sldChg>
      <pc:sldChg chg="delSp modSp delAnim">
        <pc:chgData name="Utilizador Convidado" userId="S::urn:spo:anon#afc5d55a8b6c666ae5ab6650dcbd02ed2066c93436da113c62432b575d0f7260::" providerId="AD" clId="Web-{E9F36DB9-C03D-1DF0-AEA8-8C58226E7D0B}" dt="2022-04-26T22:07:04.677" v="75" actId="20577"/>
        <pc:sldMkLst>
          <pc:docMk/>
          <pc:sldMk cId="2281210824" sldId="311"/>
        </pc:sldMkLst>
        <pc:spChg chg="mod">
          <ac:chgData name="Utilizador Convidado" userId="S::urn:spo:anon#afc5d55a8b6c666ae5ab6650dcbd02ed2066c93436da113c62432b575d0f7260::" providerId="AD" clId="Web-{E9F36DB9-C03D-1DF0-AEA8-8C58226E7D0B}" dt="2022-04-26T22:01:06.874" v="52" actId="14100"/>
          <ac:spMkLst>
            <pc:docMk/>
            <pc:sldMk cId="2281210824" sldId="311"/>
            <ac:spMk id="2" creationId="{CF498092-66D2-4486-E8B9-A6307777F2B1}"/>
          </ac:spMkLst>
        </pc:spChg>
        <pc:spChg chg="mod">
          <ac:chgData name="Utilizador Convidado" userId="S::urn:spo:anon#afc5d55a8b6c666ae5ab6650dcbd02ed2066c93436da113c62432b575d0f7260::" providerId="AD" clId="Web-{E9F36DB9-C03D-1DF0-AEA8-8C58226E7D0B}" dt="2022-04-26T22:07:04.677" v="75" actId="20577"/>
          <ac:spMkLst>
            <pc:docMk/>
            <pc:sldMk cId="2281210824" sldId="311"/>
            <ac:spMk id="3" creationId="{875A7479-0854-5FA5-8A90-CE04751A99E9}"/>
          </ac:spMkLst>
        </pc:spChg>
        <pc:spChg chg="del">
          <ac:chgData name="Utilizador Convidado" userId="S::urn:spo:anon#afc5d55a8b6c666ae5ab6650dcbd02ed2066c93436da113c62432b575d0f7260::" providerId="AD" clId="Web-{E9F36DB9-C03D-1DF0-AEA8-8C58226E7D0B}" dt="2022-04-26T21:59:13.200" v="13"/>
          <ac:spMkLst>
            <pc:docMk/>
            <pc:sldMk cId="2281210824" sldId="311"/>
            <ac:spMk id="4" creationId="{F9E7A8BD-B949-4DDE-5BDA-037634B8DC6F}"/>
          </ac:spMkLst>
        </pc:spChg>
        <pc:spChg chg="del">
          <ac:chgData name="Utilizador Convidado" userId="S::urn:spo:anon#afc5d55a8b6c666ae5ab6650dcbd02ed2066c93436da113c62432b575d0f7260::" providerId="AD" clId="Web-{E9F36DB9-C03D-1DF0-AEA8-8C58226E7D0B}" dt="2022-04-26T21:59:15.231" v="14"/>
          <ac:spMkLst>
            <pc:docMk/>
            <pc:sldMk cId="2281210824" sldId="311"/>
            <ac:spMk id="9" creationId="{B4146B90-25A8-A473-EED6-A4A2FBAB3271}"/>
          </ac:spMkLst>
        </pc:spChg>
      </pc:sldChg>
      <pc:sldChg chg="addSp delSp add mod replId addAnim delAnim modShow">
        <pc:chgData name="Utilizador Convidado" userId="S::urn:spo:anon#afc5d55a8b6c666ae5ab6650dcbd02ed2066c93436da113c62432b575d0f7260::" providerId="AD" clId="Web-{E9F36DB9-C03D-1DF0-AEA8-8C58226E7D0B}" dt="2022-04-26T21:58:32.418" v="12"/>
        <pc:sldMkLst>
          <pc:docMk/>
          <pc:sldMk cId="4022206657" sldId="313"/>
        </pc:sldMkLst>
        <pc:spChg chg="add del">
          <ac:chgData name="Utilizador Convidado" userId="S::urn:spo:anon#afc5d55a8b6c666ae5ab6650dcbd02ed2066c93436da113c62432b575d0f7260::" providerId="AD" clId="Web-{E9F36DB9-C03D-1DF0-AEA8-8C58226E7D0B}" dt="2022-04-26T21:58:27.715" v="11"/>
          <ac:spMkLst>
            <pc:docMk/>
            <pc:sldMk cId="4022206657" sldId="313"/>
            <ac:spMk id="2" creationId="{CF498092-66D2-4486-E8B9-A6307777F2B1}"/>
          </ac:spMkLst>
        </pc:spChg>
      </pc:sldChg>
    </pc:docChg>
  </pc:docChgLst>
  <pc:docChgLst>
    <pc:chgData name="Utilizador Convidado" userId="S::urn:spo:anon#afc5d55a8b6c666ae5ab6650dcbd02ed2066c93436da113c62432b575d0f7260::" providerId="AD" clId="Web-{C239FC43-368A-2BD6-5618-3063F5CD0F28}"/>
    <pc:docChg chg="modSld">
      <pc:chgData name="Utilizador Convidado" userId="S::urn:spo:anon#afc5d55a8b6c666ae5ab6650dcbd02ed2066c93436da113c62432b575d0f7260::" providerId="AD" clId="Web-{C239FC43-368A-2BD6-5618-3063F5CD0F28}" dt="2022-04-26T19:47:05.930" v="3" actId="1076"/>
      <pc:docMkLst>
        <pc:docMk/>
      </pc:docMkLst>
      <pc:sldChg chg="modSp">
        <pc:chgData name="Utilizador Convidado" userId="S::urn:spo:anon#afc5d55a8b6c666ae5ab6650dcbd02ed2066c93436da113c62432b575d0f7260::" providerId="AD" clId="Web-{C239FC43-368A-2BD6-5618-3063F5CD0F28}" dt="2022-04-26T19:46:32.851" v="2" actId="20577"/>
        <pc:sldMkLst>
          <pc:docMk/>
          <pc:sldMk cId="3863879112" sldId="300"/>
        </pc:sldMkLst>
        <pc:graphicFrameChg chg="modGraphic">
          <ac:chgData name="Utilizador Convidado" userId="S::urn:spo:anon#afc5d55a8b6c666ae5ab6650dcbd02ed2066c93436da113c62432b575d0f7260::" providerId="AD" clId="Web-{C239FC43-368A-2BD6-5618-3063F5CD0F28}" dt="2022-04-26T19:46:32.851" v="2" actId="20577"/>
          <ac:graphicFrameMkLst>
            <pc:docMk/>
            <pc:sldMk cId="3863879112" sldId="300"/>
            <ac:graphicFrameMk id="2142" creationId="{AB53E8AE-D4DC-7526-40C0-07C969B93564}"/>
          </ac:graphicFrameMkLst>
        </pc:graphicFrameChg>
      </pc:sldChg>
      <pc:sldChg chg="modSp">
        <pc:chgData name="Utilizador Convidado" userId="S::urn:spo:anon#afc5d55a8b6c666ae5ab6650dcbd02ed2066c93436da113c62432b575d0f7260::" providerId="AD" clId="Web-{C239FC43-368A-2BD6-5618-3063F5CD0F28}" dt="2022-04-26T19:47:05.930" v="3" actId="1076"/>
        <pc:sldMkLst>
          <pc:docMk/>
          <pc:sldMk cId="2614935480" sldId="306"/>
        </pc:sldMkLst>
        <pc:picChg chg="mod">
          <ac:chgData name="Utilizador Convidado" userId="S::urn:spo:anon#afc5d55a8b6c666ae5ab6650dcbd02ed2066c93436da113c62432b575d0f7260::" providerId="AD" clId="Web-{C239FC43-368A-2BD6-5618-3063F5CD0F28}" dt="2022-04-26T19:47:05.930" v="3" actId="1076"/>
          <ac:picMkLst>
            <pc:docMk/>
            <pc:sldMk cId="2614935480" sldId="306"/>
            <ac:picMk id="3" creationId="{8839933A-52BC-76EE-6BF4-088C9BF5B72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A2F4F2-13C1-4EDA-9445-7237F24D8B2F}" type="doc">
      <dgm:prSet loTypeId="urn:microsoft.com/office/officeart/2016/7/layout/AccentHomeChevronProcess" loCatId="time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7C8BAF7A-E799-4EDA-9E8E-BB021F4E0ECB}">
      <dgm:prSet phldrT="[Texto]" phldr="0"/>
      <dgm:spPr/>
      <dgm:t>
        <a:bodyPr/>
        <a:lstStyle/>
        <a:p>
          <a:pPr rtl="0"/>
          <a:r>
            <a:rPr lang="pt-PT">
              <a:latin typeface="Arial"/>
            </a:rPr>
            <a:t>III a.C </a:t>
          </a:r>
          <a:endParaRPr lang="pt-PT"/>
        </a:p>
      </dgm:t>
    </dgm:pt>
    <dgm:pt modelId="{908F053F-4841-4D30-93FB-D83E994A7D66}" type="parTrans" cxnId="{0F449009-1C5F-4311-9FBB-F7B3E0F492B3}">
      <dgm:prSet/>
      <dgm:spPr/>
      <dgm:t>
        <a:bodyPr/>
        <a:lstStyle/>
        <a:p>
          <a:endParaRPr lang="pt-PT"/>
        </a:p>
      </dgm:t>
    </dgm:pt>
    <dgm:pt modelId="{F52A5C31-6FCF-4E1C-89A3-3E216FFAB79B}" type="sibTrans" cxnId="{0F449009-1C5F-4311-9FBB-F7B3E0F492B3}">
      <dgm:prSet/>
      <dgm:spPr/>
      <dgm:t>
        <a:bodyPr/>
        <a:lstStyle/>
        <a:p>
          <a:endParaRPr lang="pt-PT"/>
        </a:p>
      </dgm:t>
    </dgm:pt>
    <dgm:pt modelId="{BA123FA8-2280-46D3-913F-5E9DAC4ACCC7}">
      <dgm:prSet phldrT="[Texto]" phldr="0"/>
      <dgm:spPr/>
      <dgm:t>
        <a:bodyPr/>
        <a:lstStyle/>
        <a:p>
          <a:pPr rtl="0"/>
          <a:r>
            <a:rPr lang="pt-PT">
              <a:latin typeface="Arial"/>
            </a:rPr>
            <a:t> </a:t>
          </a:r>
          <a:r>
            <a:rPr lang="pt-PT">
              <a:solidFill>
                <a:schemeClr val="bg1"/>
              </a:solidFill>
              <a:latin typeface="Arial"/>
            </a:rPr>
            <a:t>Representação dos números de 1 a 8 através de um sistema numérico binário: </a:t>
          </a:r>
          <a:r>
            <a:rPr lang="pt-PT">
              <a:solidFill>
                <a:schemeClr val="bg1"/>
              </a:solidFill>
            </a:rPr>
            <a:t>001, 010, 011, 100, 101, 110, 111 e 1000.</a:t>
          </a:r>
        </a:p>
      </dgm:t>
    </dgm:pt>
    <dgm:pt modelId="{48591A8E-307E-4928-BC4A-A314AED833E7}" type="parTrans" cxnId="{8B75F9BE-32D9-40DF-AE96-DBC7E50D34A6}">
      <dgm:prSet/>
      <dgm:spPr/>
      <dgm:t>
        <a:bodyPr/>
        <a:lstStyle/>
        <a:p>
          <a:endParaRPr lang="pt-PT"/>
        </a:p>
      </dgm:t>
    </dgm:pt>
    <dgm:pt modelId="{49ACD5E2-CC16-4E1B-BE55-4E9D18FD4954}" type="sibTrans" cxnId="{8B75F9BE-32D9-40DF-AE96-DBC7E50D34A6}">
      <dgm:prSet/>
      <dgm:spPr/>
      <dgm:t>
        <a:bodyPr/>
        <a:lstStyle/>
        <a:p>
          <a:endParaRPr lang="pt-PT"/>
        </a:p>
      </dgm:t>
    </dgm:pt>
    <dgm:pt modelId="{A921FF6C-F258-45DE-A63D-83755A74BAF8}" type="pres">
      <dgm:prSet presAssocID="{7EA2F4F2-13C1-4EDA-9445-7237F24D8B2F}" presName="Name0" presStyleCnt="0">
        <dgm:presLayoutVars>
          <dgm:animLvl val="lvl"/>
          <dgm:resizeHandles val="exact"/>
        </dgm:presLayoutVars>
      </dgm:prSet>
      <dgm:spPr/>
    </dgm:pt>
    <dgm:pt modelId="{E27F466F-C214-4BF6-A5C3-6131BC623076}" type="pres">
      <dgm:prSet presAssocID="{7C8BAF7A-E799-4EDA-9E8E-BB021F4E0ECB}" presName="composite" presStyleCnt="0"/>
      <dgm:spPr/>
    </dgm:pt>
    <dgm:pt modelId="{CDE55C10-A7DC-415C-9FF6-AD79CD428336}" type="pres">
      <dgm:prSet presAssocID="{7C8BAF7A-E799-4EDA-9E8E-BB021F4E0ECB}" presName="L" presStyleLbl="solidFgAcc1" presStyleIdx="0" presStyleCnt="1">
        <dgm:presLayoutVars>
          <dgm:chMax val="0"/>
          <dgm:chPref val="0"/>
        </dgm:presLayoutVars>
      </dgm:prSet>
      <dgm:spPr/>
    </dgm:pt>
    <dgm:pt modelId="{98680AE9-AAA5-4BC4-B984-0A180BF04709}" type="pres">
      <dgm:prSet presAssocID="{7C8BAF7A-E799-4EDA-9E8E-BB021F4E0ECB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A63893D0-418E-465E-9DC5-BE92B71BA7C3}" type="pres">
      <dgm:prSet presAssocID="{7C8BAF7A-E799-4EDA-9E8E-BB021F4E0ECB}" presName="des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03E7A6F5-92DC-477D-88E9-B62D1B4AB36B}" type="pres">
      <dgm:prSet presAssocID="{7C8BAF7A-E799-4EDA-9E8E-BB021F4E0ECB}" presName="EmptyPlaceHolder" presStyleCnt="0"/>
      <dgm:spPr/>
    </dgm:pt>
  </dgm:ptLst>
  <dgm:cxnLst>
    <dgm:cxn modelId="{0F449009-1C5F-4311-9FBB-F7B3E0F492B3}" srcId="{7EA2F4F2-13C1-4EDA-9445-7237F24D8B2F}" destId="{7C8BAF7A-E799-4EDA-9E8E-BB021F4E0ECB}" srcOrd="0" destOrd="0" parTransId="{908F053F-4841-4D30-93FB-D83E994A7D66}" sibTransId="{F52A5C31-6FCF-4E1C-89A3-3E216FFAB79B}"/>
    <dgm:cxn modelId="{8905ED0B-6745-4324-BA60-991369740C39}" type="presOf" srcId="{BA123FA8-2280-46D3-913F-5E9DAC4ACCC7}" destId="{A63893D0-418E-465E-9DC5-BE92B71BA7C3}" srcOrd="0" destOrd="0" presId="urn:microsoft.com/office/officeart/2016/7/layout/AccentHomeChevronProcess"/>
    <dgm:cxn modelId="{3BDDA17B-025A-46C0-B7F7-CAA59C6689EF}" type="presOf" srcId="{7C8BAF7A-E799-4EDA-9E8E-BB021F4E0ECB}" destId="{98680AE9-AAA5-4BC4-B984-0A180BF04709}" srcOrd="0" destOrd="0" presId="urn:microsoft.com/office/officeart/2016/7/layout/AccentHomeChevronProcess"/>
    <dgm:cxn modelId="{8B75F9BE-32D9-40DF-AE96-DBC7E50D34A6}" srcId="{7C8BAF7A-E799-4EDA-9E8E-BB021F4E0ECB}" destId="{BA123FA8-2280-46D3-913F-5E9DAC4ACCC7}" srcOrd="0" destOrd="0" parTransId="{48591A8E-307E-4928-BC4A-A314AED833E7}" sibTransId="{49ACD5E2-CC16-4E1B-BE55-4E9D18FD4954}"/>
    <dgm:cxn modelId="{F13835E6-8F7E-4997-A04B-62B58DF363D2}" type="presOf" srcId="{7EA2F4F2-13C1-4EDA-9445-7237F24D8B2F}" destId="{A921FF6C-F258-45DE-A63D-83755A74BAF8}" srcOrd="0" destOrd="0" presId="urn:microsoft.com/office/officeart/2016/7/layout/AccentHomeChevronProcess"/>
    <dgm:cxn modelId="{55A7D368-F922-4CCE-9343-05849A6DCD8C}" type="presParOf" srcId="{A921FF6C-F258-45DE-A63D-83755A74BAF8}" destId="{E27F466F-C214-4BF6-A5C3-6131BC623076}" srcOrd="0" destOrd="0" presId="urn:microsoft.com/office/officeart/2016/7/layout/AccentHomeChevronProcess"/>
    <dgm:cxn modelId="{3A1C5A3F-E8EE-4095-B725-69E4DCB1E5B1}" type="presParOf" srcId="{E27F466F-C214-4BF6-A5C3-6131BC623076}" destId="{CDE55C10-A7DC-415C-9FF6-AD79CD428336}" srcOrd="0" destOrd="0" presId="urn:microsoft.com/office/officeart/2016/7/layout/AccentHomeChevronProcess"/>
    <dgm:cxn modelId="{FC16C5F4-32B8-4033-8CC9-23B6C5A67513}" type="presParOf" srcId="{E27F466F-C214-4BF6-A5C3-6131BC623076}" destId="{98680AE9-AAA5-4BC4-B984-0A180BF04709}" srcOrd="1" destOrd="0" presId="urn:microsoft.com/office/officeart/2016/7/layout/AccentHomeChevronProcess"/>
    <dgm:cxn modelId="{C7D6609B-6EEF-420B-BA15-0B3C2350F618}" type="presParOf" srcId="{E27F466F-C214-4BF6-A5C3-6131BC623076}" destId="{A63893D0-418E-465E-9DC5-BE92B71BA7C3}" srcOrd="2" destOrd="0" presId="urn:microsoft.com/office/officeart/2016/7/layout/AccentHomeChevronProcess"/>
    <dgm:cxn modelId="{5869DDEE-A16A-4295-8264-D323869E37CF}" type="presParOf" srcId="{E27F466F-C214-4BF6-A5C3-6131BC623076}" destId="{03E7A6F5-92DC-477D-88E9-B62D1B4AB36B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A2F4F2-13C1-4EDA-9445-7237F24D8B2F}" type="doc">
      <dgm:prSet loTypeId="urn:microsoft.com/office/officeart/2016/7/layout/AccentHomeChevronProcess" loCatId="time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0C388168-3D7F-45B0-B811-90C769A79950}">
      <dgm:prSet phldrT="[Texto]" phldr="0"/>
      <dgm:spPr/>
      <dgm:t>
        <a:bodyPr/>
        <a:lstStyle/>
        <a:p>
          <a:r>
            <a:rPr lang="pt-PT">
              <a:solidFill>
                <a:schemeClr val="bg1">
                  <a:lumMod val="95000"/>
                </a:schemeClr>
              </a:solidFill>
            </a:rPr>
            <a:t>Implementação da </a:t>
          </a:r>
          <a:r>
            <a:rPr lang="pt-PT">
              <a:solidFill>
                <a:schemeClr val="bg1">
                  <a:lumMod val="95000"/>
                </a:schemeClr>
              </a:solidFill>
              <a:latin typeface="Arial"/>
            </a:rPr>
            <a:t>algebra</a:t>
          </a:r>
          <a:r>
            <a:rPr lang="pt-PT">
              <a:solidFill>
                <a:schemeClr val="bg1">
                  <a:lumMod val="95000"/>
                </a:schemeClr>
              </a:solidFill>
            </a:rPr>
            <a:t> booleana e aritmética binária utilizando circuitos elétricos.</a:t>
          </a:r>
        </a:p>
      </dgm:t>
    </dgm:pt>
    <dgm:pt modelId="{3E68A625-38D3-4AC7-BBC2-952C06C99413}" type="parTrans" cxnId="{434AA041-C4FD-43C5-9DD5-BE91449CEFF0}">
      <dgm:prSet/>
      <dgm:spPr/>
      <dgm:t>
        <a:bodyPr/>
        <a:lstStyle/>
        <a:p>
          <a:endParaRPr lang="pt-PT"/>
        </a:p>
      </dgm:t>
    </dgm:pt>
    <dgm:pt modelId="{DD03F50B-060C-48BC-846D-9A6A775BCB29}" type="sibTrans" cxnId="{434AA041-C4FD-43C5-9DD5-BE91449CEFF0}">
      <dgm:prSet/>
      <dgm:spPr/>
      <dgm:t>
        <a:bodyPr/>
        <a:lstStyle/>
        <a:p>
          <a:endParaRPr lang="pt-PT"/>
        </a:p>
      </dgm:t>
    </dgm:pt>
    <dgm:pt modelId="{C9976CD8-9681-490D-ABE3-628D5C5C5CF0}">
      <dgm:prSet phldr="0"/>
      <dgm:spPr/>
      <dgm:t>
        <a:bodyPr/>
        <a:lstStyle/>
        <a:p>
          <a:pPr rtl="0"/>
          <a:r>
            <a:rPr lang="pt-PT"/>
            <a:t>1937</a:t>
          </a:r>
          <a:endParaRPr lang="en-US"/>
        </a:p>
      </dgm:t>
    </dgm:pt>
    <dgm:pt modelId="{22E2D952-3722-42D8-9C48-66534C63BF11}" type="parTrans" cxnId="{8C49427A-EA9E-40CA-8082-9AC890A79BC2}">
      <dgm:prSet/>
      <dgm:spPr/>
      <dgm:t>
        <a:bodyPr/>
        <a:lstStyle/>
        <a:p>
          <a:endParaRPr lang="pt-BR"/>
        </a:p>
      </dgm:t>
    </dgm:pt>
    <dgm:pt modelId="{C84D3A0F-96BF-4F65-B387-54EAA5A76BB3}" type="sibTrans" cxnId="{8C49427A-EA9E-40CA-8082-9AC890A79BC2}">
      <dgm:prSet/>
      <dgm:spPr/>
      <dgm:t>
        <a:bodyPr/>
        <a:lstStyle/>
        <a:p>
          <a:endParaRPr lang="pt-BR"/>
        </a:p>
      </dgm:t>
    </dgm:pt>
    <dgm:pt modelId="{A921FF6C-F258-45DE-A63D-83755A74BAF8}" type="pres">
      <dgm:prSet presAssocID="{7EA2F4F2-13C1-4EDA-9445-7237F24D8B2F}" presName="Name0" presStyleCnt="0">
        <dgm:presLayoutVars>
          <dgm:animLvl val="lvl"/>
          <dgm:resizeHandles val="exact"/>
        </dgm:presLayoutVars>
      </dgm:prSet>
      <dgm:spPr/>
    </dgm:pt>
    <dgm:pt modelId="{49DE0227-A22A-482F-83D3-5C20BB851FCF}" type="pres">
      <dgm:prSet presAssocID="{C9976CD8-9681-490D-ABE3-628D5C5C5CF0}" presName="composite" presStyleCnt="0"/>
      <dgm:spPr/>
    </dgm:pt>
    <dgm:pt modelId="{7F633623-2E66-4388-BE76-285ED5DEA848}" type="pres">
      <dgm:prSet presAssocID="{C9976CD8-9681-490D-ABE3-628D5C5C5CF0}" presName="L" presStyleLbl="solidFgAcc1" presStyleIdx="0" presStyleCnt="1">
        <dgm:presLayoutVars>
          <dgm:chMax val="0"/>
          <dgm:chPref val="0"/>
        </dgm:presLayoutVars>
      </dgm:prSet>
      <dgm:spPr/>
    </dgm:pt>
    <dgm:pt modelId="{4ACA2167-7139-44D6-98DE-5A7DEED6DBEC}" type="pres">
      <dgm:prSet presAssocID="{C9976CD8-9681-490D-ABE3-628D5C5C5CF0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37508116-7598-454A-94D1-F8502A78E0BD}" type="pres">
      <dgm:prSet presAssocID="{C9976CD8-9681-490D-ABE3-628D5C5C5CF0}" presName="des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297A9FA6-6BA1-4D39-8260-9233103E537B}" type="pres">
      <dgm:prSet presAssocID="{C9976CD8-9681-490D-ABE3-628D5C5C5CF0}" presName="EmptyPlaceHolder" presStyleCnt="0"/>
      <dgm:spPr/>
    </dgm:pt>
  </dgm:ptLst>
  <dgm:cxnLst>
    <dgm:cxn modelId="{434AA041-C4FD-43C5-9DD5-BE91449CEFF0}" srcId="{C9976CD8-9681-490D-ABE3-628D5C5C5CF0}" destId="{0C388168-3D7F-45B0-B811-90C769A79950}" srcOrd="0" destOrd="0" parTransId="{3E68A625-38D3-4AC7-BBC2-952C06C99413}" sibTransId="{DD03F50B-060C-48BC-846D-9A6A775BCB29}"/>
    <dgm:cxn modelId="{C4AF986D-D476-420C-87DC-5635F46B2931}" type="presOf" srcId="{C9976CD8-9681-490D-ABE3-628D5C5C5CF0}" destId="{4ACA2167-7139-44D6-98DE-5A7DEED6DBEC}" srcOrd="0" destOrd="0" presId="urn:microsoft.com/office/officeart/2016/7/layout/AccentHomeChevronProcess"/>
    <dgm:cxn modelId="{CE9D4353-6920-4415-A6BE-A2C1F443D514}" type="presOf" srcId="{0C388168-3D7F-45B0-B811-90C769A79950}" destId="{37508116-7598-454A-94D1-F8502A78E0BD}" srcOrd="0" destOrd="0" presId="urn:microsoft.com/office/officeart/2016/7/layout/AccentHomeChevronProcess"/>
    <dgm:cxn modelId="{8C49427A-EA9E-40CA-8082-9AC890A79BC2}" srcId="{7EA2F4F2-13C1-4EDA-9445-7237F24D8B2F}" destId="{C9976CD8-9681-490D-ABE3-628D5C5C5CF0}" srcOrd="0" destOrd="0" parTransId="{22E2D952-3722-42D8-9C48-66534C63BF11}" sibTransId="{C84D3A0F-96BF-4F65-B387-54EAA5A76BB3}"/>
    <dgm:cxn modelId="{F13835E6-8F7E-4997-A04B-62B58DF363D2}" type="presOf" srcId="{7EA2F4F2-13C1-4EDA-9445-7237F24D8B2F}" destId="{A921FF6C-F258-45DE-A63D-83755A74BAF8}" srcOrd="0" destOrd="0" presId="urn:microsoft.com/office/officeart/2016/7/layout/AccentHomeChevronProcess"/>
    <dgm:cxn modelId="{F0D9C0E3-9E61-4C52-95B1-61BEE6275672}" type="presParOf" srcId="{A921FF6C-F258-45DE-A63D-83755A74BAF8}" destId="{49DE0227-A22A-482F-83D3-5C20BB851FCF}" srcOrd="0" destOrd="0" presId="urn:microsoft.com/office/officeart/2016/7/layout/AccentHomeChevronProcess"/>
    <dgm:cxn modelId="{9E86DBF2-B0B1-438B-BCBC-E526A6D413CE}" type="presParOf" srcId="{49DE0227-A22A-482F-83D3-5C20BB851FCF}" destId="{7F633623-2E66-4388-BE76-285ED5DEA848}" srcOrd="0" destOrd="0" presId="urn:microsoft.com/office/officeart/2016/7/layout/AccentHomeChevronProcess"/>
    <dgm:cxn modelId="{9C8D42D4-54BB-4440-BE82-6941DF617C9D}" type="presParOf" srcId="{49DE0227-A22A-482F-83D3-5C20BB851FCF}" destId="{4ACA2167-7139-44D6-98DE-5A7DEED6DBEC}" srcOrd="1" destOrd="0" presId="urn:microsoft.com/office/officeart/2016/7/layout/AccentHomeChevronProcess"/>
    <dgm:cxn modelId="{2C7E18CD-9698-4F0B-A99D-09CACE687A8A}" type="presParOf" srcId="{49DE0227-A22A-482F-83D3-5C20BB851FCF}" destId="{37508116-7598-454A-94D1-F8502A78E0BD}" srcOrd="2" destOrd="0" presId="urn:microsoft.com/office/officeart/2016/7/layout/AccentHomeChevronProcess"/>
    <dgm:cxn modelId="{DC13906B-CB76-40C2-A1CD-217788EF9E3B}" type="presParOf" srcId="{49DE0227-A22A-482F-83D3-5C20BB851FCF}" destId="{297A9FA6-6BA1-4D39-8260-9233103E537B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A2F4F2-13C1-4EDA-9445-7237F24D8B2F}" type="doc">
      <dgm:prSet loTypeId="urn:microsoft.com/office/officeart/2016/7/layout/AccentHomeChevronProcess" loCatId="time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BA123FA8-2280-46D3-913F-5E9DAC4ACCC7}">
      <dgm:prSet phldrT="[Texto]" phldr="0"/>
      <dgm:spPr/>
      <dgm:t>
        <a:bodyPr/>
        <a:lstStyle/>
        <a:p>
          <a:pPr rtl="0"/>
          <a:r>
            <a:rPr lang="pt-PT" dirty="0">
              <a:solidFill>
                <a:schemeClr val="bg1"/>
              </a:solidFill>
            </a:rPr>
            <a:t>Documentação do sistema numérico </a:t>
          </a:r>
          <a:r>
            <a:rPr lang="pt-PT" dirty="0">
              <a:solidFill>
                <a:schemeClr val="bg1"/>
              </a:solidFill>
              <a:latin typeface="Arial"/>
            </a:rPr>
            <a:t>binário moderno</a:t>
          </a:r>
          <a:r>
            <a:rPr lang="pt-PT" dirty="0">
              <a:solidFill>
                <a:schemeClr val="bg1"/>
              </a:solidFill>
            </a:rPr>
            <a:t>.</a:t>
          </a:r>
        </a:p>
      </dgm:t>
    </dgm:pt>
    <dgm:pt modelId="{48591A8E-307E-4928-BC4A-A314AED833E7}" type="parTrans" cxnId="{8B75F9BE-32D9-40DF-AE96-DBC7E50D34A6}">
      <dgm:prSet/>
      <dgm:spPr/>
      <dgm:t>
        <a:bodyPr/>
        <a:lstStyle/>
        <a:p>
          <a:endParaRPr lang="pt-PT"/>
        </a:p>
      </dgm:t>
    </dgm:pt>
    <dgm:pt modelId="{49ACD5E2-CC16-4E1B-BE55-4E9D18FD4954}" type="sibTrans" cxnId="{8B75F9BE-32D9-40DF-AE96-DBC7E50D34A6}">
      <dgm:prSet/>
      <dgm:spPr/>
      <dgm:t>
        <a:bodyPr/>
        <a:lstStyle/>
        <a:p>
          <a:endParaRPr lang="pt-PT"/>
        </a:p>
      </dgm:t>
    </dgm:pt>
    <dgm:pt modelId="{6C1399D1-4C5B-42B7-B440-6901E106D362}">
      <dgm:prSet phldr="0"/>
      <dgm:spPr/>
      <dgm:t>
        <a:bodyPr/>
        <a:lstStyle/>
        <a:p>
          <a:pPr rtl="0"/>
          <a:r>
            <a:rPr lang="pt-PT" dirty="0">
              <a:latin typeface="Arial"/>
            </a:rPr>
            <a:t>XVIII</a:t>
          </a:r>
          <a:endParaRPr lang="en-US" dirty="0"/>
        </a:p>
      </dgm:t>
    </dgm:pt>
    <dgm:pt modelId="{6E83FCF0-9E90-46C3-AC82-A6C46709A3BA}" type="parTrans" cxnId="{19906CA1-BAED-4EDF-AEB0-6A08DC3DB51D}">
      <dgm:prSet/>
      <dgm:spPr/>
      <dgm:t>
        <a:bodyPr/>
        <a:lstStyle/>
        <a:p>
          <a:endParaRPr lang="pt-BR"/>
        </a:p>
      </dgm:t>
    </dgm:pt>
    <dgm:pt modelId="{A7B8D446-F747-433F-937F-D3C365099172}" type="sibTrans" cxnId="{19906CA1-BAED-4EDF-AEB0-6A08DC3DB51D}">
      <dgm:prSet/>
      <dgm:spPr/>
      <dgm:t>
        <a:bodyPr/>
        <a:lstStyle/>
        <a:p>
          <a:endParaRPr lang="pt-BR"/>
        </a:p>
      </dgm:t>
    </dgm:pt>
    <dgm:pt modelId="{A921FF6C-F258-45DE-A63D-83755A74BAF8}" type="pres">
      <dgm:prSet presAssocID="{7EA2F4F2-13C1-4EDA-9445-7237F24D8B2F}" presName="Name0" presStyleCnt="0">
        <dgm:presLayoutVars>
          <dgm:animLvl val="lvl"/>
          <dgm:resizeHandles val="exact"/>
        </dgm:presLayoutVars>
      </dgm:prSet>
      <dgm:spPr/>
    </dgm:pt>
    <dgm:pt modelId="{C7D86ACA-5749-45F6-93EB-29381D8870B9}" type="pres">
      <dgm:prSet presAssocID="{6C1399D1-4C5B-42B7-B440-6901E106D362}" presName="composite" presStyleCnt="0"/>
      <dgm:spPr/>
    </dgm:pt>
    <dgm:pt modelId="{7AECD33D-1EFC-455A-811F-6CB6D58E5FA3}" type="pres">
      <dgm:prSet presAssocID="{6C1399D1-4C5B-42B7-B440-6901E106D362}" presName="L" presStyleLbl="solidFgAcc1" presStyleIdx="0" presStyleCnt="1">
        <dgm:presLayoutVars>
          <dgm:chMax val="0"/>
          <dgm:chPref val="0"/>
        </dgm:presLayoutVars>
      </dgm:prSet>
      <dgm:spPr/>
    </dgm:pt>
    <dgm:pt modelId="{F0DD0AAB-FA19-40CB-8290-C8717E1515A9}" type="pres">
      <dgm:prSet presAssocID="{6C1399D1-4C5B-42B7-B440-6901E106D362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F87403FA-B73C-44C2-902B-81F1BEEC79EE}" type="pres">
      <dgm:prSet presAssocID="{6C1399D1-4C5B-42B7-B440-6901E106D362}" presName="desTx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FA340281-CFAE-45AE-968F-C391AD98C5C3}" type="pres">
      <dgm:prSet presAssocID="{6C1399D1-4C5B-42B7-B440-6901E106D362}" presName="EmptyPlaceHolder" presStyleCnt="0"/>
      <dgm:spPr/>
    </dgm:pt>
  </dgm:ptLst>
  <dgm:cxnLst>
    <dgm:cxn modelId="{56D3A35D-7C1A-4B1B-BE16-8684A8C05D77}" type="presOf" srcId="{6C1399D1-4C5B-42B7-B440-6901E106D362}" destId="{F0DD0AAB-FA19-40CB-8290-C8717E1515A9}" srcOrd="0" destOrd="0" presId="urn:microsoft.com/office/officeart/2016/7/layout/AccentHomeChevronProcess"/>
    <dgm:cxn modelId="{19906CA1-BAED-4EDF-AEB0-6A08DC3DB51D}" srcId="{7EA2F4F2-13C1-4EDA-9445-7237F24D8B2F}" destId="{6C1399D1-4C5B-42B7-B440-6901E106D362}" srcOrd="0" destOrd="0" parTransId="{6E83FCF0-9E90-46C3-AC82-A6C46709A3BA}" sibTransId="{A7B8D446-F747-433F-937F-D3C365099172}"/>
    <dgm:cxn modelId="{8B75F9BE-32D9-40DF-AE96-DBC7E50D34A6}" srcId="{6C1399D1-4C5B-42B7-B440-6901E106D362}" destId="{BA123FA8-2280-46D3-913F-5E9DAC4ACCC7}" srcOrd="0" destOrd="0" parTransId="{48591A8E-307E-4928-BC4A-A314AED833E7}" sibTransId="{49ACD5E2-CC16-4E1B-BE55-4E9D18FD4954}"/>
    <dgm:cxn modelId="{F13835E6-8F7E-4997-A04B-62B58DF363D2}" type="presOf" srcId="{7EA2F4F2-13C1-4EDA-9445-7237F24D8B2F}" destId="{A921FF6C-F258-45DE-A63D-83755A74BAF8}" srcOrd="0" destOrd="0" presId="urn:microsoft.com/office/officeart/2016/7/layout/AccentHomeChevronProcess"/>
    <dgm:cxn modelId="{2F405EF7-DC23-4AB9-A485-FE92FC855D0E}" type="presOf" srcId="{BA123FA8-2280-46D3-913F-5E9DAC4ACCC7}" destId="{F87403FA-B73C-44C2-902B-81F1BEEC79EE}" srcOrd="0" destOrd="0" presId="urn:microsoft.com/office/officeart/2016/7/layout/AccentHomeChevronProcess"/>
    <dgm:cxn modelId="{7B3B3460-D362-499B-82F6-EB7403CF5822}" type="presParOf" srcId="{A921FF6C-F258-45DE-A63D-83755A74BAF8}" destId="{C7D86ACA-5749-45F6-93EB-29381D8870B9}" srcOrd="0" destOrd="0" presId="urn:microsoft.com/office/officeart/2016/7/layout/AccentHomeChevronProcess"/>
    <dgm:cxn modelId="{F643B277-F1D2-436E-B342-AFC250B7AC6B}" type="presParOf" srcId="{C7D86ACA-5749-45F6-93EB-29381D8870B9}" destId="{7AECD33D-1EFC-455A-811F-6CB6D58E5FA3}" srcOrd="0" destOrd="0" presId="urn:microsoft.com/office/officeart/2016/7/layout/AccentHomeChevronProcess"/>
    <dgm:cxn modelId="{2822B21A-60AA-43F7-914D-F320A674B23F}" type="presParOf" srcId="{C7D86ACA-5749-45F6-93EB-29381D8870B9}" destId="{F0DD0AAB-FA19-40CB-8290-C8717E1515A9}" srcOrd="1" destOrd="0" presId="urn:microsoft.com/office/officeart/2016/7/layout/AccentHomeChevronProcess"/>
    <dgm:cxn modelId="{6691BEFD-DB32-4EE9-A646-3F3CD9FABF89}" type="presParOf" srcId="{C7D86ACA-5749-45F6-93EB-29381D8870B9}" destId="{F87403FA-B73C-44C2-902B-81F1BEEC79EE}" srcOrd="2" destOrd="0" presId="urn:microsoft.com/office/officeart/2016/7/layout/AccentHomeChevronProcess"/>
    <dgm:cxn modelId="{5817F8E8-F9E9-407E-A0F5-EE38C3436F7C}" type="presParOf" srcId="{C7D86ACA-5749-45F6-93EB-29381D8870B9}" destId="{FA340281-CFAE-45AE-968F-C391AD98C5C3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E55C10-A7DC-415C-9FF6-AD79CD428336}">
      <dsp:nvSpPr>
        <dsp:cNvPr id="0" name=""/>
        <dsp:cNvSpPr/>
      </dsp:nvSpPr>
      <dsp:spPr>
        <a:xfrm rot="5400000">
          <a:off x="-537425" y="1096959"/>
          <a:ext cx="1256483" cy="17943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680AE9-AAA5-4BC4-B984-0A180BF04709}">
      <dsp:nvSpPr>
        <dsp:cNvPr id="0" name=""/>
        <dsp:cNvSpPr/>
      </dsp:nvSpPr>
      <dsp:spPr>
        <a:xfrm>
          <a:off x="1096" y="1814920"/>
          <a:ext cx="2242986" cy="418827"/>
        </a:xfrm>
        <a:prstGeom prst="homePlate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>
              <a:latin typeface="Arial"/>
            </a:rPr>
            <a:t>III a.C </a:t>
          </a:r>
          <a:endParaRPr lang="pt-PT" sz="1300" kern="1200"/>
        </a:p>
      </dsp:txBody>
      <dsp:txXfrm>
        <a:off x="1096" y="1814920"/>
        <a:ext cx="2190633" cy="418827"/>
      </dsp:txXfrm>
    </dsp:sp>
    <dsp:sp modelId="{A63893D0-418E-465E-9DC5-BE92B71BA7C3}">
      <dsp:nvSpPr>
        <dsp:cNvPr id="0" name=""/>
        <dsp:cNvSpPr/>
      </dsp:nvSpPr>
      <dsp:spPr>
        <a:xfrm>
          <a:off x="180535" y="666100"/>
          <a:ext cx="1821304" cy="10410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kern="1200">
              <a:latin typeface="Arial"/>
            </a:rPr>
            <a:t> </a:t>
          </a:r>
          <a:r>
            <a:rPr lang="pt-PT" sz="1100" kern="1200">
              <a:solidFill>
                <a:schemeClr val="bg1"/>
              </a:solidFill>
              <a:latin typeface="Arial"/>
            </a:rPr>
            <a:t>Representação dos números de 1 a 8 através de um sistema numérico binário: </a:t>
          </a:r>
          <a:r>
            <a:rPr lang="pt-PT" sz="1100" kern="1200">
              <a:solidFill>
                <a:schemeClr val="bg1"/>
              </a:solidFill>
            </a:rPr>
            <a:t>001, 010, 011, 100, 101, 110, 111 e 1000.</a:t>
          </a:r>
        </a:p>
      </dsp:txBody>
      <dsp:txXfrm>
        <a:off x="180535" y="666100"/>
        <a:ext cx="1821304" cy="10410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633623-2E66-4388-BE76-285ED5DEA848}">
      <dsp:nvSpPr>
        <dsp:cNvPr id="0" name=""/>
        <dsp:cNvSpPr/>
      </dsp:nvSpPr>
      <dsp:spPr>
        <a:xfrm rot="5400000">
          <a:off x="-588345" y="1191949"/>
          <a:ext cx="1355679" cy="17682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CA2167-7139-44D6-98DE-5A7DEED6DBEC}">
      <dsp:nvSpPr>
        <dsp:cNvPr id="0" name=""/>
        <dsp:cNvSpPr/>
      </dsp:nvSpPr>
      <dsp:spPr>
        <a:xfrm>
          <a:off x="1080" y="1958204"/>
          <a:ext cx="2210360" cy="451893"/>
        </a:xfrm>
        <a:prstGeom prst="homePlate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/>
            <a:t>1937</a:t>
          </a:r>
          <a:endParaRPr lang="en-US" sz="1300" kern="1200"/>
        </a:p>
      </dsp:txBody>
      <dsp:txXfrm>
        <a:off x="1080" y="1958204"/>
        <a:ext cx="2153873" cy="451893"/>
      </dsp:txXfrm>
    </dsp:sp>
    <dsp:sp modelId="{37508116-7598-454A-94D1-F8502A78E0BD}">
      <dsp:nvSpPr>
        <dsp:cNvPr id="0" name=""/>
        <dsp:cNvSpPr/>
      </dsp:nvSpPr>
      <dsp:spPr>
        <a:xfrm>
          <a:off x="177909" y="708621"/>
          <a:ext cx="1794812" cy="11433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kern="1200">
              <a:solidFill>
                <a:schemeClr val="bg1">
                  <a:lumMod val="95000"/>
                </a:schemeClr>
              </a:solidFill>
            </a:rPr>
            <a:t>Implementação da </a:t>
          </a:r>
          <a:r>
            <a:rPr lang="pt-PT" sz="1100" kern="1200">
              <a:solidFill>
                <a:schemeClr val="bg1">
                  <a:lumMod val="95000"/>
                </a:schemeClr>
              </a:solidFill>
              <a:latin typeface="Arial"/>
            </a:rPr>
            <a:t>algebra</a:t>
          </a:r>
          <a:r>
            <a:rPr lang="pt-PT" sz="1100" kern="1200">
              <a:solidFill>
                <a:schemeClr val="bg1">
                  <a:lumMod val="95000"/>
                </a:schemeClr>
              </a:solidFill>
            </a:rPr>
            <a:t> booleana e aritmética binária utilizando circuitos elétricos.</a:t>
          </a:r>
        </a:p>
      </dsp:txBody>
      <dsp:txXfrm>
        <a:off x="177909" y="708621"/>
        <a:ext cx="1794812" cy="114338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ECD33D-1EFC-455A-811F-6CB6D58E5FA3}">
      <dsp:nvSpPr>
        <dsp:cNvPr id="0" name=""/>
        <dsp:cNvSpPr/>
      </dsp:nvSpPr>
      <dsp:spPr>
        <a:xfrm rot="5400000">
          <a:off x="-559469" y="1138597"/>
          <a:ext cx="1300570" cy="17943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DD0AAB-FA19-40CB-8290-C8717E1515A9}">
      <dsp:nvSpPr>
        <dsp:cNvPr id="0" name=""/>
        <dsp:cNvSpPr/>
      </dsp:nvSpPr>
      <dsp:spPr>
        <a:xfrm>
          <a:off x="1096" y="1878602"/>
          <a:ext cx="2242985" cy="433523"/>
        </a:xfrm>
        <a:prstGeom prst="homePlate">
          <a:avLst>
            <a:gd name="adj" fmla="val 2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 dirty="0">
              <a:latin typeface="Arial"/>
            </a:rPr>
            <a:t>XVIII</a:t>
          </a:r>
          <a:endParaRPr lang="en-US" sz="1300" kern="1200" dirty="0"/>
        </a:p>
      </dsp:txBody>
      <dsp:txXfrm>
        <a:off x="1096" y="1878602"/>
        <a:ext cx="2188795" cy="433523"/>
      </dsp:txXfrm>
    </dsp:sp>
    <dsp:sp modelId="{F87403FA-B73C-44C2-902B-81F1BEEC79EE}">
      <dsp:nvSpPr>
        <dsp:cNvPr id="0" name=""/>
        <dsp:cNvSpPr/>
      </dsp:nvSpPr>
      <dsp:spPr>
        <a:xfrm>
          <a:off x="180535" y="685694"/>
          <a:ext cx="1821304" cy="1085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100" kern="1200" dirty="0">
              <a:solidFill>
                <a:schemeClr val="bg1"/>
              </a:solidFill>
            </a:rPr>
            <a:t>Documentação do sistema numérico </a:t>
          </a:r>
          <a:r>
            <a:rPr lang="pt-PT" sz="1100" kern="1200" dirty="0">
              <a:solidFill>
                <a:schemeClr val="bg1"/>
              </a:solidFill>
              <a:latin typeface="Arial"/>
            </a:rPr>
            <a:t>binário moderno</a:t>
          </a:r>
          <a:r>
            <a:rPr lang="pt-PT" sz="1100" kern="1200" dirty="0">
              <a:solidFill>
                <a:schemeClr val="bg1"/>
              </a:solidFill>
            </a:rPr>
            <a:t>.</a:t>
          </a:r>
        </a:p>
      </dsp:txBody>
      <dsp:txXfrm>
        <a:off x="180535" y="685694"/>
        <a:ext cx="1821304" cy="10851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jpeg>
</file>

<file path=ppt/media/image5.jpeg>
</file>

<file path=ppt/media/image6.jpe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33074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550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88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6046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93908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76278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04820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9505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0893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307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563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828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2029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9556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25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3013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683919"/>
            <a:ext cx="2133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683919"/>
            <a:ext cx="2895600" cy="3571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94718C-0745-4638-A6AB-6D864F20E3AA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5043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42525" y="42525"/>
            <a:ext cx="2000100" cy="2000100"/>
          </a:xfrm>
          <a:prstGeom prst="ellipse">
            <a:avLst/>
          </a:prstGeom>
          <a:gradFill>
            <a:gsLst>
              <a:gs pos="0">
                <a:srgbClr val="00FFFF">
                  <a:alpha val="54117"/>
                </a:srgbClr>
              </a:gs>
              <a:gs pos="73000">
                <a:srgbClr val="00FFFF">
                  <a:alpha val="0"/>
                </a:srgbClr>
              </a:gs>
              <a:gs pos="100000">
                <a:srgbClr val="00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343850" y="866400"/>
            <a:ext cx="4185600" cy="36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Font typeface="Lexend Deca"/>
              <a:buChar char="⬡"/>
              <a:defRPr sz="3000"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826414" y="656117"/>
            <a:ext cx="6138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“</a:t>
            </a:r>
            <a:endParaRPr sz="7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841000" cy="31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3753943" y="1352550"/>
            <a:ext cx="2841000" cy="31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005800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2780447" y="1352550"/>
            <a:ext cx="2005800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3"/>
          </p:nvPr>
        </p:nvSpPr>
        <p:spPr>
          <a:xfrm>
            <a:off x="4980344" y="1352550"/>
            <a:ext cx="2005800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580550" y="4406300"/>
            <a:ext cx="61359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mall circuit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18.gif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22.jpe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18" Type="http://schemas.microsoft.com/office/2007/relationships/diagramDrawing" Target="../diagrams/drawing3.xml"/><Relationship Id="rId3" Type="http://schemas.openxmlformats.org/officeDocument/2006/relationships/notesSlide" Target="../notesSlides/notesSlide5.xml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17" Type="http://schemas.openxmlformats.org/officeDocument/2006/relationships/diagramColors" Target="../diagrams/colors3.xml"/><Relationship Id="rId2" Type="http://schemas.openxmlformats.org/officeDocument/2006/relationships/slideLayout" Target="../slideLayouts/slideLayout4.xml"/><Relationship Id="rId16" Type="http://schemas.openxmlformats.org/officeDocument/2006/relationships/diagramQuickStyle" Target="../diagrams/quickStyle3.xml"/><Relationship Id="rId1" Type="http://schemas.openxmlformats.org/officeDocument/2006/relationships/themeOverride" Target="../theme/themeOverride5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5" Type="http://schemas.openxmlformats.org/officeDocument/2006/relationships/diagramLayout" Target="../diagrams/layout3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1.png"/><Relationship Id="rId5" Type="http://schemas.openxmlformats.org/officeDocument/2006/relationships/hyperlink" Target="http://www.bosontreinamentos.com.br/eletronica/eletronica-digital/porta-logica-or/" TargetMode="External"/><Relationship Id="rId4" Type="http://schemas.openxmlformats.org/officeDocument/2006/relationships/hyperlink" Target="http://www.bosontreinamentos.com.br/eletronica/eletronica-digital/porta-logica-not-inversor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1" y="7937"/>
            <a:ext cx="9143999" cy="5135563"/>
          </a:xfrm>
          <a:prstGeom prst="rect">
            <a:avLst/>
          </a:prstGeom>
          <a:solidFill>
            <a:schemeClr val="tx2">
              <a:lumMod val="10000"/>
              <a:alpha val="55000"/>
            </a:schemeClr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4" name="Retângulo 3"/>
          <p:cNvSpPr/>
          <p:nvPr/>
        </p:nvSpPr>
        <p:spPr>
          <a:xfrm rot="16200000">
            <a:off x="3931799" y="-2185501"/>
            <a:ext cx="1280402" cy="9144000"/>
          </a:xfrm>
          <a:prstGeom prst="rect">
            <a:avLst/>
          </a:prstGeom>
          <a:solidFill>
            <a:schemeClr val="tx2">
              <a:lumMod val="1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Google Shape;392;p38"/>
          <p:cNvSpPr txBox="1">
            <a:spLocks noGrp="1"/>
          </p:cNvSpPr>
          <p:nvPr>
            <p:ph type="ctrTitle"/>
          </p:nvPr>
        </p:nvSpPr>
        <p:spPr>
          <a:xfrm>
            <a:off x="970446" y="1841121"/>
            <a:ext cx="7374354" cy="118558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>
              <a:buSzPts val="3200"/>
            </a:pPr>
            <a:r>
              <a:rPr lang="en" sz="4400"/>
              <a:t>Como o mundo é controlado por 0s e 1s?</a:t>
            </a:r>
            <a:endParaRPr sz="4400"/>
          </a:p>
        </p:txBody>
      </p:sp>
      <p:sp>
        <p:nvSpPr>
          <p:cNvPr id="5" name="AutoShape 2" descr="data:image/png;base64,%20iVBORw0KGgoAAAANSUhEUgAAALwAAABKCAYAAAABgj6vAAAAAXNSR0IArs4c6QAAAARnQU1BAACxjwv8YQUAAAAJcEhZcwAADsMAAA7DAcdvqGQAABemSURBVHhe7Z0JnBTlmcYZmItxUEQQvKNGE8XsqmwkEqKC0SjiwWaNuHFlXRU1uroS47oxG5G4HtFkRaIhKlGjaxJM3OB6Y4gXG0XxiCIg3qKCDJcMw0x3z5D/89VXRVffR3VPd1PP7/f0dx9V9fZX3/lWnxAhtibU6aenp2cPOAZrA9wsvxpFA9f5YmNj4wvWHWIrgxH4zZs3n4Qg/Kpv374DMHtMSA2C6+vLtV6Ncbn1qihQtxHwEqzfo47LHd8QgQMZnwA3crNrHlzn1fayKwbUaRC8BLbZOt6FobdtiIDR15pCLXdlKhaRSORQhPs+rD+uq6vbQX6498Mw9hDBIl7gQ/QC6uvrByDoB8M6BL2D1v02rBMIWunECBEkQoHvZdBXfxzjZoT9ge7u7uP69es3Gb+PJP9OjBBBomIEngfeReu2AvNduArGbFDNA+G+Fp7S0NDwpPXKC9yrfnB77t+Olk02qKJBnftS1yEi9sH51lvXTRqNf3bU9Ss/G5QW7rSkXqF3c9O3kbtcoNw1lDkX62z4HNwetuInge/EfhjmSbjHwB1xFw3yu4YW9PvWmRO6uroOouvx31hVp3zRQN1vpczfcr39KX8m3AW/+D90tzX7WdOFBq5vkfYK4q9wvByQ1y4Y3yCvEzEPhrpv7luhB//VmMswn+etcRdhH5iAnp6J+J2HdZPcQGWuIvxKylnqePlBmv3gDFvnJtLPI0/9SaM2XH6zsOoZ4V3Xhvkj8ntD4fEg7m7wROIcCw/EqwW69e4mn1WYiwl7DkomvesmTN2+vbEeC8dj/xJmf+K46Tvgy/CRzs7Oh1paWt43vomgApqlaSeDsoHynoFfVfk462Kx2Lm4F8E2+BT8iqkcIHwE7sdMwiJBPnnP0pDs607qwkCZ5g+GuS3UGyxnEH8Rxl6mIhb4jaH78xcnRmYQdyM8yiZV2sttkA/k9yMbJQmkGWWjGeD+PUazDVb4NqT/2Ak14SsxRttgD/iPJ57+hFlBvFUq1yY1QEbOxu99GyUjiPcm/BZW06i76JUuDZX4M8bptADzrXsY/9Jr4P5wB3gY3pdRYfOKw72wo6NjEu55clch3JteUL88/qFxDz6PoTeGWrdc0AXfc6wGKevAPf62zTsVMtabtJuh+5YSqPJmXxry/hJet1PvdGUkQi293hQGCPsk0t5EObtbr4wg3j7wVso83noZ9IbAr4d63b3rOA32wj3Q2g2o6CFUWK87g9bW1hXEuQb/tdarbKDMNXA+/GMc58JlNooB7g/iwl0+TdA7Tgw/CIvCF+ATNm6qtOrq6VXt4hzuiyc0xEGWet7E/B3U4Pd2vO/DfBK+jv1d4n9oImcAcfbE+I7jCh7U5SKe31DrlFtYhFV1/Tm8Hd6P+ynMpdRH3SF1y/ps3LhxV9JejJ/3ViGO3ly6b7rmq+DP4Dz52yjCdvBK4g1wnBZ4lK1LQzlPY/j+aPiNc0K3gFdaBP8hNooB3s34vezEKAykD2zhibwutNka4L7eBqUE4VrJ9ro02D/FUD82J9j0esgeuE+P4rebjeKBoDr8NYD1vQlwf99JmQzC1J1MaoHx01qBB9y+Lg32Fvw+NIEA+wpouqsCXhpc+rpyuO+FSeMygrQaPoywvTHNmIbWfSLXqf69AWEd+J2K1bc4h1td4ymEbzARt8DrXpW9hafwV/mnJm5fGGRND/yjdTG+/hfpNGiMb+16G4mrofXWzBV6uPmkUYsleuDh/pR7ldSCc6824/8pfM16pQTlr4XmeZBmB+z/agICBHmqzq2Oy7jXIL+zVD/r5UGyAfU2fxvTdJOw7wY9WSX9Ewyaf0u4GTS7wK1rvhnrs46PA+L/rbWWX+CplPpmiUicnXBxpDUNeLj7YuzkuLZKaBbNN5PGgy92z83d8GPHap7PBARkhHUGAvJMlLN26v2JtWcF6X3XjPt1mHLPFwKvMYvX97fwGqayC3w+4MZfGY1GNf3UirAfgHk9F6q+Zq1AA7tiN+v53oIF4C14i2M1wrQb93midZYKqnMx9c53jcYbQFe0wPNv3UevLoRdg5uncJ/ghNQMGuForu8oeGwKHgN3dqKWDp2dnfdQzhLrFDQjNtzaKxEF/1kqWuAFWpwWBH13zKR+frWDa9oWToePw4cTSZQH4VgTuXRoaGlp+ZDy7rFu1UuTBVMcV22h4gU+RHmAkP8PXZm3rVP4e9w5zyBVC0KB70UgUMImqLMIidRslOaUfTMRpQICr8WpOxyXcQ+kDhdYZ8aFp2pCIALPjdFy72Xd3d0XwAut+QP6gWbhIB+Q5lnSnm/zScfziHcHZZZFGEqIdq7jh5gTEbDTEvht/E+HZjW6TLiN+sQvpo3H/WXMiOOsfgTVwn/CA5pZX19/M5whk8HmLPzW2fCcQZpXSH+LzScdZxJPfdxq31HZxfjkj/BBrucPicR/DizbUT/K+pRyf2adehZaGf0n6C0yVQgKfuMEJfDanppqAaWQ/NPNyfvAwyh2Oq4SoGvI6XozIOjuxv/ChY7VQAKvVj5I5FVnZCvxWRcst0EJfJDQ8vkucA8uNEkY8BtmqZmEahd6bbrK5+FrpTlxi7Jv5bVY0Mpri8BvrNPtyxe1+kr6xOfUFIvF/PtbMkOLSR7Ib1drTYfEbe7eWkfFCTwXo/3dWhrW5iffhjIBP20WWgin4qyKgw4BYoOlB+7D6TDl9gT8tYelkDMOd5HO2xvPn0B70AsGfxrV2et+4h5Kl1cLiikbLF0PbHbDqYtvVZb02nuVcgYpGo1+A+NQx+XB27xXcQLPzdUZz8+JOFO97rWVeGfiDcGs6haeh7YND/NczB9ialdfIq+iJbyAcB2M0b1Zg/Gm7C64BWcR/nviXgTPgGeS5t8Y2Cv9Lwj7Ncxrjw/l6ECIDrwEAvLqpA4LrNPF96jfvbq+uHpPod7TiHsn7hvWr19vGjzqswA/b8qU/HRC6gHiTIP/iH0CaU8j7VXEvYPwYTaq7rHGQNpxugUkKmq3JGkXQN8pe7y14+0dJ8YW4KdZCR/wm2SDfcA/aTcdftqmWzBIH+Ruye/abA1wZxQSwn27JXMB8XUoxmthI5HI13iw621wVpB2NdzDJlcdfLslcadcYCJoIGEpd6bin9duSQH3OOods1GygvivYngHX7BPNQF5gj/CxTYLg0rsw1cTEt8w2d44Bb2RaLG8fn5jY+MzPMeLEYhcZ8AkmPFdkpzqTJnK35uxyQTqo6N38W8RyZVPtsjvUag/W/x+9UwYStz4Bu9qrvlG/NyjiRlB3E3wWlr8mdbLIBT44qBjaO9CtcKav862A1B7unX0bKlNk4062PEW9M2D19fX/xLhOYFwzZu/AT+DXcQzxN6Bqb3tOhv6EEni10M+xd+tszaOJe4sjMfDxLkPLrPxxbfJW9uRvYHg8uXLZVc9FsMlhC/G3W4CLahHD8L3Y1r5bxLnbriUeNq37tUbasFN91QHV6TNwas36SOkv4T0pxBH6VWnz+LS6rrXQ9VDXaKTGSf8B2l8fxDz7yawqEPcFCZdjceSuVdB/DST8v/k6dvdiN8VxJtmnQaUP4l4d1qnB+IOJa5vzzRx5xPXd9YxH5Bn3oe404G8NIOh2SI9cN3LtfH3IBHEVQOzK6Y2jeUyO6M8u7herXMkrTmQj8J1f3fG3t94AoRCf6yN/DHaSCeVH97MDv6+OgPFSfu24H6rldVMkCvgSiNhXolprkH1gDp6p1Ze4arrCszEGSUD4tZ3dXXplNsw6hg/8aB07YStampq+oRw3+yMC9JrGlxvLa0TmK4VZWnA2sGlr2hubv4Ad/pFSQk8DPvwIWoeW2OXJmWfNcTWgXiB31oEoWb2hYTIH67Aq78Tr2ahZkGXxrdwUwzoIZkzqbCgxsKmVX80Y3rFUfcO7mO5L36fg9spzEZLAmFu/TIxr7orPtQ4YC+3LnAX3BqXFATSuvUsdptFVpiLpcJfw7ifjv5gufMFFa2mQev55OkdaSsG1EVH4b4Fp5PnU8YzR5BWEwSat5fakRtIn3TWl7o2wtOw6hCI5qQ1SNNAUc9NA0KpJtTg8aPOzs4ZLS0tRruYC8rQKuxJWPVWSyXY8msn/UvwNzDtjI2ti6vpbG/quxN296yoZks0XnsF/3tgvAqWjKCO22JcBA8kfSd1uIn0z5vAUoFCh0Nv4SBfkLYqBq2M4KX6QwIaCMjrOuWLeab1yhmkkU7ENfANsvBpFhPwb6K+t2IKEexvw+fgk3A+fBG+A9uhtA57mtpc4DfdXvcGuBx+FE/CNQWoe9KDWzpdUio5Wrdu3SDCtd1A03/KT3npmc/DfAZqKtCoxsB8C+Z8FJO4fwfXkoemJJU+o6qTYmG6NGohMHzzpjUKKYEKTA01982dWvTmpAuA9EAmTVHy4CfS0p1NkPaBHEdZ++MeBcfA0XAkfsPhvnA8cXxKoSxMq074D4i/J+YXE6i3r/4ojyhfyjpH8RMxYMCAnxCut4XU/p2C/YvwUDgWHgalBuNgwvTG0p9G6wPqNeSCsdRjILyC9Gp0TyRtUkMXFFyB1zxsKvUZNQVdJ6wKvesIkWmxqe8M7HOh5uOls8XssITd+G2CH8N5MO38P1DaKHE2xBO/dsyXYrGY9t1oHDdu9uzZvn50JBIZRTzpaHyHuGfC2Uqn8hWOqboo72VwCvFuxC2B/WfsGffwEK5u0kTKXkU5c/DSGYB9MA8yEUoAb5aGgpM0vdYgNB5IqfauksCzkIpBo38H4ZHGhpKivr5ewr+OcgcOGTLE19dHAI8irIWwBzClmTcjiDMdAdaYQQpcM44JyfMg8j+INI81NzfrDSVN0vLXHvySwBN4CvbvKKtNLOHmVvy0ZFtbm1rZvHY4BoTNRxxxhK97xf0yG88wU6rSTgTx1G2UoiTpt/FWf1OBcB1jFNwBvzQiv0ZaqScpSbcmvoWfTyGFTk3qJvluFPkpr5w2+pQD1EcDImktrngMHjxYg8OyqxRE0KxtC+L8cn2W6nZ9Zu2efCWCZzGIeFJDrpklKY1Vo6uz0ZrZ24FwjUsCh1chCtHA9VXHlTdI7qhTo8LGxI21uIcWn6ebL0h+KjmA9Jv69etXFeq2ue4INPtbqLf6tKWG9D4OKvZ55YPu7m4Nkr+A9QUE3dvjj/1Rax5HeEHPOhPiBb4DamddIdiTyqnvNgvzdmtOx1+HOAoGefzUzdPmeyvehZ6+eRGm/iJEBYJrfUkm130hdj18T3V4vuC5pp1FIt9W+B3iqBulLbxlWYCk8dFskz558wfrZUBd5uGnefyRDGQ9JaglAQWN5Z+n0yklA2XkPA8fJCjD1bESGMj2Wpv3GdYrZ5DGnYd/HSbpy8RvAM9CypGU/0bsC6PR6C3YpTpD/eOsK5vEc+fhn8B+HfxJHG/AfyZ8DrsglYY+9eQCfr+0dZhkvTKCqDoM8iebJmXjhP8elLsUriaaOc0VD8JNvWOx2GTrFRi8Fl7g3/0y9KkargVwA1fSWlTV10No/DR1+C8IhY7wPctz0Vba8zD/D7f2nT+MQJyPKY3KGUGaI+GlcEocv0v+58CRRJEyKCliKmY9IR8cTLlaP9DqfqoPXOibX7oH+kJ8xoFvvkgU+LUUYKaGagyPNzU1+c6CVgN4Hl0IufSo67MtxyCUWvyZhr8G36PoFuirFxL8U02CZLh94NugzjxoldkjfyZ9aEAaCRZSxqXkpda8HDpo3NVu6c5MhcXU43WoKVHveGJJQCG7I/T6dEteIA33rvsvcA7Ua9r7YkM88C9rl4a8N8CSaB0m+5J1aTKBIlu7urqGc59vsOV/gvtvbLAH/G+y4Wdbr5QgXF/W09FBxf0H622AO9AuDd7DqLe2OrxGeNKXS1wQZj6+hhnIYR0XvhZe4B+l0yL3WmfOoG46djaaVkefJJSaBH3GsNdBvRZQHzPyrxVwPe28sRZxry9BIH6He1hDQ0MmxacZdyHSuuvI3iOOq88h1iwJeB4TKE+zQloA3Jn6j4RfiSdxDsQ006Bcm5S6BrYmkSTwAgVoL0TS50jSgfjvcRE3QzP/iqktuBokufOx2ZC0lyQoUAd9X7Rm98BzbWY2B/g27xUAd0oypUwEBWRlnEzq/XUMjUcegg/Gk2c2l/ArbPy9GKwXvDs2ESkvDoGVDpCfO66c0EbFNI/vob29XStuqZbxk+ZWubiSKP3nxs2hD5yun1grcKcR89HklQTulXkuPIt0jU9OfwTkQAsw7udGfXlFIhF9mVHf3NXsjGagHsBb05KJ1L4a6dN5mvjb8wyPwx0I0l4EfUJp5826d8JiKAMn3+CitbVVK25JLSsXm7RiRzlHWGtgIM/VlK9P5FS7wtWM4PrMM0x1rwsB9y2xQTKbCvFP2sKcBhr0foH4bR0dHb5D2HS7RlPPneCv6I5Nhmdl4LkkkRIq7fs/HNNTrlQM0gq8/Wz3DArKKjBcgL6ydrR1GtgHIE1ZPhDP+4CWwB/gaMpIVI1WNMjzLsoqi6pprrVkXbJs4P4dIJPr9d3XBGStH9fgfmHF1yAxuDQawwgfS1m57G8Zz31XXi/079/f04bQ1tamr5AbGaFx/LXxzALy0b6a5+FIri9pUB44KESvp9kwK7gxq+lr+WZD8L7MCXVAHM1KePPGeB2IX1HfXU0FyngZlvzbSBRlZmnAZKijetKHmI7aCuu1ntQv7SwN8fp2dnbuh//+2FOusCo/wk/g/ukAiKaTk7bU4mdmaRAwowwVa1K9iLMNz+1ozCWwB7vvEzt4NRFPej51X6UPRscLkxpK/LelnFMwV8Io9B20IY0GosKfsec89Un8M1Q213ij9SoKSf3pROjGNzY2Sn951lcalVNfXt8N1TGvD3EPhWdh1+KGBrL3Y5eaNi1nfxP3v5PvfkobFMi3k5tzMq/PkvfdubbrqP+lmDoip/FKujemjsItIs5/QXPQhjRqBaUISS3z8dwX71icDVMfdgTxJSDvE657a962mI34ax/KOEx94VC6dv4Tu29bAP76fpQ+nvwK5jLMxNkatfwD8B9J+u2IL73++nP43gj4a4n/TvLQMTzV80moHoDqo0ZR36oagflVzAbiTyUfdSc9vTQ8k6mUoUMeUzBz1ltJXtIirbdMN/kdQNqkXkPgoNDTobRZZQXxYnAJF3gPzsnYx8BD4Ch4ov6p8HlojosFDfK91la75KBFu5zydDxNWr7UyqajjuDpU/XeMjr2gaRbDP9EmG8+Gnd/eA7UfVL+ajG74yhIlZyOB+rt4n30Nx6ETyOttJLpKF+qeomriPMspp5x2lVNwrQdYCqmtJaZY4Egvk7S+vUYlFbgpGlE0uo44FLGhnl9N4q89AeaTtp1mGMc38KRtYV3QWGmNbPOnEGF1VqYlgCUdI83N2UOLcsZlJNquTpwcE90AFmzI9n6yLp2DeDWYJrle26L3gY7YmpwrwF20qYtwvR8pGNRByl0IMTt3ugtoS/vLYdpdziSTloN9GfIVD+dhloLc9pWwDXreqWfXUf51DVROk1hS8OZNKSlug7tdtWgM0q47kFeG9R0DVCahNfTwgemdSIjKHA7BOoRzIoEdVMfNNDuUYitHAjU3gjWK1bGKgbUSQpCD7fVDBEiOCBYX0bApEG2IkB9NNPhmxEIESJQIGBHIvRSAtSroA5SkaztszmPRUKEKAjRaPR4BG6VI3rlB2Vr5qOoj22FCJEXEDgtfHxsZbBsoMz1sVjsPKxpV4pDhCgJaOnVvSmb0FOW9reH3ZgQvQcEcCSCKJ0iJQVlSB+iTu6ECNG7QBD3RyCfsLIZOMhbe04Os8WFCNH7QCC1cngnwpnyeF+hIF+dui+HfpYQIfIDgtkE9VnFNVZeCwZ5aCPY9VgD/bx6iBCBA2E9BmEtuF9PWu22PA1rb+hYDBEifyCwuyK4s2Beyp2Ir8+KD7fZhAhRXYjFYqcixNrKmhEI+XvEvQgz/tudIUJUH5BnfQTrJpi0D54/A9492j+f117pECEqGgh0XSQSORwBn4uA66BIDPuCaDR6EmFhXz1EydErq5UIt74ocTJWHSa4tyzHtkKECBFi60KfPn8FYsh3h5Fkzq0AAAAASUVORK5CYII=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4" descr="data:image/png;base64,%20iVBORw0KGgoAAAANSUhEUgAAALwAAABKCAYAAAABgj6vAAAAAXNSR0IArs4c6QAAAARnQU1BAACxjwv8YQUAAAAJcEhZcwAADsMAAA7DAcdvqGQAABemSURBVHhe7Z0JnBTlmcYZmItxUEQQvKNGE8XsqmwkEqKC0SjiwWaNuHFlXRU1uroS47oxG5G4HtFkRaIhKlGjaxJM3OB6Y4gXG0XxiCIg3qKCDJcMw0x3z5D/89VXRVffR3VPd1PP7/f0dx9V9fZX3/lWnxAhtibU6aenp2cPOAZrA9wsvxpFA9f5YmNj4wvWHWIrgxH4zZs3n4Qg/Kpv374DMHtMSA2C6+vLtV6Ncbn1qihQtxHwEqzfo47LHd8QgQMZnwA3crNrHlzn1fayKwbUaRC8BLbZOt6FobdtiIDR15pCLXdlKhaRSORQhPs+rD+uq6vbQX6498Mw9hDBIl7gQ/QC6uvrByDoB8M6BL2D1v02rBMIWunECBEkQoHvZdBXfxzjZoT9ge7u7uP69es3Gb+PJP9OjBBBomIEngfeReu2AvNduArGbFDNA+G+Fp7S0NDwpPXKC9yrfnB77t+Olk02qKJBnftS1yEi9sH51lvXTRqNf3bU9Ss/G5QW7rSkXqF3c9O3kbtcoNw1lDkX62z4HNwetuInge/EfhjmSbjHwB1xFw3yu4YW9PvWmRO6uroOouvx31hVp3zRQN1vpczfcr39KX8m3AW/+D90tzX7WdOFBq5vkfYK4q9wvByQ1y4Y3yCvEzEPhrpv7luhB//VmMswn+etcRdhH5iAnp6J+J2HdZPcQGWuIvxKylnqePlBmv3gDFvnJtLPI0/9SaM2XH6zsOoZ4V3Xhvkj8ntD4fEg7m7wROIcCw/EqwW69e4mn1WYiwl7DkomvesmTN2+vbEeC8dj/xJmf+K46Tvgy/CRzs7Oh1paWt43vomgApqlaSeDsoHynoFfVfk462Kx2Lm4F8E2+BT8iqkcIHwE7sdMwiJBPnnP0pDs607qwkCZ5g+GuS3UGyxnEH8Rxl6mIhb4jaH78xcnRmYQdyM8yiZV2sttkA/k9yMbJQmkGWWjGeD+PUazDVb4NqT/2Ak14SsxRttgD/iPJ57+hFlBvFUq1yY1QEbOxu99GyUjiPcm/BZW06i76JUuDZX4M8bptADzrXsY/9Jr4P5wB3gY3pdRYfOKw72wo6NjEu55clch3JteUL88/qFxDz6PoTeGWrdc0AXfc6wGKevAPf62zTsVMtabtJuh+5YSqPJmXxry/hJet1PvdGUkQi293hQGCPsk0t5EObtbr4wg3j7wVso83noZ9IbAr4d63b3rOA32wj3Q2g2o6CFUWK87g9bW1hXEuQb/tdarbKDMNXA+/GMc58JlNooB7g/iwl0+TdA7Tgw/CIvCF+ATNm6qtOrq6VXt4hzuiyc0xEGWet7E/B3U4Pd2vO/DfBK+jv1d4n9oImcAcfbE+I7jCh7U5SKe31DrlFtYhFV1/Tm8Hd6P+ynMpdRH3SF1y/ps3LhxV9JejJ/3ViGO3ly6b7rmq+DP4Dz52yjCdvBK4g1wnBZ4lK1LQzlPY/j+aPiNc0K3gFdaBP8hNooB3s34vezEKAykD2zhibwutNka4L7eBqUE4VrJ9ro02D/FUD82J9j0esgeuE+P4rebjeKBoDr8NYD1vQlwf99JmQzC1J1MaoHx01qBB9y+Lg32Fvw+NIEA+wpouqsCXhpc+rpyuO+FSeMygrQaPoywvTHNmIbWfSLXqf69AWEd+J2K1bc4h1td4ymEbzARt8DrXpW9hafwV/mnJm5fGGRND/yjdTG+/hfpNGiMb+16G4mrofXWzBV6uPmkUYsleuDh/pR7ldSCc6824/8pfM16pQTlr4XmeZBmB+z/agICBHmqzq2Oy7jXIL+zVD/r5UGyAfU2fxvTdJOw7wY9WSX9Ewyaf0u4GTS7wK1rvhnrs46PA+L/rbWWX+CplPpmiUicnXBxpDUNeLj7YuzkuLZKaBbNN5PGgy92z83d8GPHap7PBARkhHUGAvJMlLN26v2JtWcF6X3XjPt1mHLPFwKvMYvX97fwGqayC3w+4MZfGY1GNf3UirAfgHk9F6q+Zq1AA7tiN+v53oIF4C14i2M1wrQb93midZYKqnMx9c53jcYbQFe0wPNv3UevLoRdg5uncJ/ghNQMGuForu8oeGwKHgN3dqKWDp2dnfdQzhLrFDQjNtzaKxEF/1kqWuAFWpwWBH13zKR+frWDa9oWToePw4cTSZQH4VgTuXRoaGlp+ZDy7rFu1UuTBVMcV22h4gU+RHmAkP8PXZm3rVP4e9w5zyBVC0KB70UgUMImqLMIidRslOaUfTMRpQICr8WpOxyXcQ+kDhdYZ8aFp2pCIALPjdFy72Xd3d0XwAut+QP6gWbhIB+Q5lnSnm/zScfziHcHZZZFGEqIdq7jh5gTEbDTEvht/E+HZjW6TLiN+sQvpo3H/WXMiOOsfgTVwn/CA5pZX19/M5whk8HmLPzW2fCcQZpXSH+LzScdZxJPfdxq31HZxfjkj/BBrucPicR/DizbUT/K+pRyf2adehZaGf0n6C0yVQgKfuMEJfDanppqAaWQ/NPNyfvAwyh2Oq4SoGvI6XozIOjuxv/ChY7VQAKvVj5I5FVnZCvxWRcst0EJfJDQ8vkucA8uNEkY8BtmqZmEahd6bbrK5+FrpTlxi7Jv5bVY0Mpri8BvrNPtyxe1+kr6xOfUFIvF/PtbMkOLSR7Ib1drTYfEbe7eWkfFCTwXo/3dWhrW5iffhjIBP20WWgin4qyKgw4BYoOlB+7D6TDl9gT8tYelkDMOd5HO2xvPn0B70AsGfxrV2et+4h5Kl1cLiikbLF0PbHbDqYtvVZb02nuVcgYpGo1+A+NQx+XB27xXcQLPzdUZz8+JOFO97rWVeGfiDcGs6haeh7YND/NczB9ialdfIq+iJbyAcB2M0b1Zg/Gm7C64BWcR/nviXgTPgGeS5t8Y2Cv9Lwj7Ncxrjw/l6ECIDrwEAvLqpA4LrNPF96jfvbq+uHpPod7TiHsn7hvWr19vGjzqswA/b8qU/HRC6gHiTIP/iH0CaU8j7VXEvYPwYTaq7rHGQNpxugUkKmq3JGkXQN8pe7y14+0dJ8YW4KdZCR/wm2SDfcA/aTcdftqmWzBIH+Ruye/abA1wZxQSwn27JXMB8XUoxmthI5HI13iw621wVpB2NdzDJlcdfLslcadcYCJoIGEpd6bin9duSQH3OOods1GygvivYngHX7BPNQF5gj/CxTYLg0rsw1cTEt8w2d44Bb2RaLG8fn5jY+MzPMeLEYhcZ8AkmPFdkpzqTJnK35uxyQTqo6N38W8RyZVPtsjvUag/W/x+9UwYStz4Bu9qrvlG/NyjiRlB3E3wWlr8mdbLIBT44qBjaO9CtcKav862A1B7unX0bKlNk4062PEW9M2D19fX/xLhOYFwzZu/AT+DXcQzxN6Bqb3tOhv6EEni10M+xd+tszaOJe4sjMfDxLkPLrPxxbfJW9uRvYHg8uXLZVc9FsMlhC/G3W4CLahHD8L3Y1r5bxLnbriUeNq37tUbasFN91QHV6TNwas36SOkv4T0pxBH6VWnz+LS6rrXQ9VDXaKTGSf8B2l8fxDz7yawqEPcFCZdjceSuVdB/DST8v/k6dvdiN8VxJtmnQaUP4l4d1qnB+IOJa5vzzRx5xPXd9YxH5Bn3oe404G8NIOh2SI9cN3LtfH3IBHEVQOzK6Y2jeUyO6M8u7herXMkrTmQj8J1f3fG3t94AoRCf6yN/DHaSCeVH97MDv6+OgPFSfu24H6rldVMkCvgSiNhXolprkH1gDp6p1Ze4arrCszEGSUD4tZ3dXXplNsw6hg/8aB07YStampq+oRw3+yMC9JrGlxvLa0TmK4VZWnA2sGlr2hubv4Ad/pFSQk8DPvwIWoeW2OXJmWfNcTWgXiB31oEoWb2hYTIH67Aq78Tr2ahZkGXxrdwUwzoIZkzqbCgxsKmVX80Y3rFUfcO7mO5L36fg9spzEZLAmFu/TIxr7orPtQ4YC+3LnAX3BqXFATSuvUsdptFVpiLpcJfw7ifjv5gufMFFa2mQev55OkdaSsG1EVH4b4Fp5PnU8YzR5BWEwSat5fakRtIn3TWl7o2wtOw6hCI5qQ1SNNAUc9NA0KpJtTg8aPOzs4ZLS0tRruYC8rQKuxJWPVWSyXY8msn/UvwNzDtjI2ti6vpbG/quxN296yoZks0XnsF/3tgvAqWjKCO22JcBA8kfSd1uIn0z5vAUoFCh0Nv4SBfkLYqBq2M4KX6QwIaCMjrOuWLeab1yhmkkU7ENfANsvBpFhPwb6K+t2IKEexvw+fgk3A+fBG+A9uhtA57mtpc4DfdXvcGuBx+FE/CNQWoe9KDWzpdUio5Wrdu3SDCtd1A03/KT3npmc/DfAZqKtCoxsB8C+Z8FJO4fwfXkoemJJU+o6qTYmG6NGohMHzzpjUKKYEKTA01982dWvTmpAuA9EAmTVHy4CfS0p1NkPaBHEdZ++MeBcfA0XAkfsPhvnA8cXxKoSxMq074D4i/J+YXE6i3r/4ojyhfyjpH8RMxYMCAnxCut4XU/p2C/YvwUDgWHgalBuNgwvTG0p9G6wPqNeSCsdRjILyC9Gp0TyRtUkMXFFyB1zxsKvUZNQVdJ6wKvesIkWmxqe8M7HOh5uOls8XssITd+G2CH8N5MO38P1DaKHE2xBO/dsyXYrGY9t1oHDdu9uzZvn50JBIZRTzpaHyHuGfC2Uqn8hWOqboo72VwCvFuxC2B/WfsGffwEK5u0kTKXkU5c/DSGYB9MA8yEUoAb5aGgpM0vdYgNB5IqfauksCzkIpBo38H4ZHGhpKivr5ewr+OcgcOGTLE19dHAI8irIWwBzClmTcjiDMdAdaYQQpcM44JyfMg8j+INI81NzfrDSVN0vLXHvySwBN4CvbvKKtNLOHmVvy0ZFtbm1rZvHY4BoTNRxxxhK97xf0yG88wU6rSTgTx1G2UoiTpt/FWf1OBcB1jFNwBvzQiv0ZaqScpSbcmvoWfTyGFTk3qJvluFPkpr5w2+pQD1EcDImktrngMHjxYg8OyqxRE0KxtC+L8cn2W6nZ9Zu2efCWCZzGIeFJDrpklKY1Vo6uz0ZrZ24FwjUsCh1chCtHA9VXHlTdI7qhTo8LGxI21uIcWn6ebL0h+KjmA9Jv69etXFeq2ue4INPtbqLf6tKWG9D4OKvZ55YPu7m4Nkr+A9QUE3dvjj/1Rax5HeEHPOhPiBb4DamddIdiTyqnvNgvzdmtOx1+HOAoGefzUzdPmeyvehZ6+eRGm/iJEBYJrfUkm130hdj18T3V4vuC5pp1FIt9W+B3iqBulLbxlWYCk8dFskz558wfrZUBd5uGnefyRDGQ9JaglAQWN5Z+n0yklA2XkPA8fJCjD1bESGMj2Wpv3GdYrZ5DGnYd/HSbpy8RvAM9CypGU/0bsC6PR6C3YpTpD/eOsK5vEc+fhn8B+HfxJHG/AfyZ8DrsglYY+9eQCfr+0dZhkvTKCqDoM8iebJmXjhP8elLsUriaaOc0VD8JNvWOx2GTrFRi8Fl7g3/0y9KkargVwA1fSWlTV10No/DR1+C8IhY7wPctz0Vba8zD/D7f2nT+MQJyPKY3KGUGaI+GlcEocv0v+58CRRJEyKCliKmY9IR8cTLlaP9DqfqoPXOibX7oH+kJ8xoFvvkgU+LUUYKaGagyPNzU1+c6CVgN4Hl0IufSo67MtxyCUWvyZhr8G36PoFuirFxL8U02CZLh94NugzjxoldkjfyZ9aEAaCRZSxqXkpda8HDpo3NVu6c5MhcXU43WoKVHveGJJQCG7I/T6dEteIA33rvsvcA7Ua9r7YkM88C9rl4a8N8CSaB0m+5J1aTKBIlu7urqGc59vsOV/gvtvbLAH/G+y4Wdbr5QgXF/W09FBxf0H622AO9AuDd7DqLe2OrxGeNKXS1wQZj6+hhnIYR0XvhZe4B+l0yL3WmfOoG46djaaVkefJJSaBH3GsNdBvRZQHzPyrxVwPe28sRZxry9BIH6He1hDQ0MmxacZdyHSuuvI3iOOq88h1iwJeB4TKE+zQloA3Jn6j4RfiSdxDsQ006Bcm5S6BrYmkSTwAgVoL0TS50jSgfjvcRE3QzP/iqktuBokufOx2ZC0lyQoUAd9X7Rm98BzbWY2B/g27xUAd0oypUwEBWRlnEzq/XUMjUcegg/Gk2c2l/ArbPy9GKwXvDs2ESkvDoGVDpCfO66c0EbFNI/vob29XStuqZbxk+ZWubiSKP3nxs2hD5yun1grcKcR89HklQTulXkuPIt0jU9OfwTkQAsw7udGfXlFIhF9mVHf3NXsjGagHsBb05KJ1L4a6dN5mvjb8wyPwx0I0l4EfUJp5826d8JiKAMn3+CitbVVK25JLSsXm7RiRzlHWGtgIM/VlK9P5FS7wtWM4PrMM0x1rwsB9y2xQTKbCvFP2sKcBhr0foH4bR0dHb5D2HS7RlPPneCv6I5Nhmdl4LkkkRIq7fs/HNNTrlQM0gq8/Wz3DArKKjBcgL6ydrR1GtgHIE1ZPhDP+4CWwB/gaMpIVI1WNMjzLsoqi6pprrVkXbJs4P4dIJPr9d3XBGStH9fgfmHF1yAxuDQawwgfS1m57G8Zz31XXi/079/f04bQ1tamr5AbGaFx/LXxzALy0b6a5+FIri9pUB44KESvp9kwK7gxq+lr+WZD8L7MCXVAHM1KePPGeB2IX1HfXU0FyngZlvzbSBRlZmnAZKijetKHmI7aCuu1ntQv7SwN8fp2dnbuh//+2FOusCo/wk/g/ukAiKaTk7bU4mdmaRAwowwVa1K9iLMNz+1ozCWwB7vvEzt4NRFPej51X6UPRscLkxpK/LelnFMwV8Io9B20IY0GosKfsec89Un8M1Q213ij9SoKSf3pROjGNzY2Sn951lcalVNfXt8N1TGvD3EPhWdh1+KGBrL3Y5eaNi1nfxP3v5PvfkobFMi3k5tzMq/PkvfdubbrqP+lmDoip/FKujemjsItIs5/QXPQhjRqBaUISS3z8dwX71icDVMfdgTxJSDvE657a962mI34ax/KOEx94VC6dv4Tu29bAP76fpQ+nvwK5jLMxNkatfwD8B9J+u2IL73++nP43gj4a4n/TvLQMTzV80moHoDqo0ZR36oagflVzAbiTyUfdSc9vTQ8k6mUoUMeUzBz1ltJXtIirbdMN/kdQNqkXkPgoNDTobRZZQXxYnAJF3gPzsnYx8BD4Ch4ov6p8HlojosFDfK91la75KBFu5zydDxNWr7UyqajjuDpU/XeMjr2gaRbDP9EmG8+Gnd/eA7UfVL+ajG74yhIlZyOB+rt4n30Nx6ETyOttJLpKF+qeomriPMspp5x2lVNwrQdYCqmtJaZY4Egvk7S+vUYlFbgpGlE0uo44FLGhnl9N4q89AeaTtp1mGMc38KRtYV3QWGmNbPOnEGF1VqYlgCUdI83N2UOLcsZlJNquTpwcE90AFmzI9n6yLp2DeDWYJrle26L3gY7YmpwrwF20qYtwvR8pGNRByl0IMTt3ugtoS/vLYdpdziSTloN9GfIVD+dhloLc9pWwDXreqWfXUf51DVROk1hS8OZNKSlug7tdtWgM0q47kFeG9R0DVCahNfTwgemdSIjKHA7BOoRzIoEdVMfNNDuUYitHAjU3gjWK1bGKgbUSQpCD7fVDBEiOCBYX0bApEG2IkB9NNPhmxEIESJQIGBHIvRSAtSroA5SkaztszmPRUKEKAjRaPR4BG6VI3rlB2Vr5qOoj22FCJEXEDgtfHxsZbBsoMz1sVjsPKxpV4pDhCgJaOnVvSmb0FOW9reH3ZgQvQcEcCSCKJ0iJQVlSB+iTu6ECNG7QBD3RyCfsLIZOMhbe04Os8WFCNH7QCC1cngnwpnyeF+hIF+dui+HfpYQIfIDgtkE9VnFNVZeCwZ5aCPY9VgD/bx6iBCBA2E9BmEtuF9PWu22PA1rb+hYDBEifyCwuyK4s2Beyp2Ir8+KD7fZhAhRXYjFYqcixNrKmhEI+XvEvQgz/tudIUJUH5BnfQTrJpi0D54/A9492j+f117pECEqGgh0XSQSORwBn4uA66BIDPuCaDR6EmFhXz1EydErq5UIt74ocTJWHSa4tyzHtkKECBFi60KfPn8FYsh3h5Fkzq0AAAAASUVORK5CYII="/>
          <p:cNvSpPr>
            <a:spLocks noChangeAspect="1" noChangeArrowheads="1"/>
          </p:cNvSpPr>
          <p:nvPr/>
        </p:nvSpPr>
        <p:spPr bwMode="auto">
          <a:xfrm>
            <a:off x="365124" y="7937"/>
            <a:ext cx="1542876" cy="1542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>
              <a:solidFill>
                <a:schemeClr val="bg1"/>
              </a:solidFill>
            </a:endParaRPr>
          </a:p>
        </p:txBody>
      </p:sp>
      <p:sp>
        <p:nvSpPr>
          <p:cNvPr id="8" name="AutoShape 6" descr="data:image/png;base64,%20iVBORw0KGgoAAAANSUhEUgAAALMAAABKCAYAAADwiWUiAAAAAXNSR0IArs4c6QAAAARnQU1BAACxjwv8YQUAAAAJcEhZcwAADsMAAA7DAcdvqGQAABxmSURBVHhe7Z0JuBxFtcfJ3S+QhM0AAoIQUJFNCbigPh+IGzsIyC5PgScqsouKPBBRAQUFBBSVRUSNEAQFhKdhk0dwISyCISwBJAQJhMBNctck7/frqWmn7/TM9My9Nxv9/77z1XbqVHV1da2nqketlGOFwKJFi8YsXrz40VGjRq2L+S+8noQewv2nvr6+v7W1tb3Q1NT0WsScI8eyDCrzGlTiVCxcuPA1wq8bGBg4DOfGIcoKh7xlXkEwffr09vHjx38B67rQ6tD60Ka0zBthxqBS/wW/6+bPn3/F6NGjbcFz5Fh2QevbQaVdu7e3dwvMj0Pn0SrPjJrpANxT+vv7dwtRcuRYPkDdbbFyQ59nyPFUoTovXox7Hu4zMdsDa44cSx/UzVFUyg0WLFiwIfa1oJYQlAA8a1CBz8Z8yQotcP8K9xsCS44cSxfUyVWplP9Hpbwfuhn6PvQZaAJhZXMj/B1+TI1qM8B+A+R4O0eOpQsq4pqhXiaA/xNU8qsxPxZYY/T09LwN/1sDq5j4yiuvrBaCc+RYOqAitlIxj6fiXg7dCb1aqJ8FEPYSdCW0XogSQTe8vw9sDjm+g5GvcuVY+qAitkAd0OpU1H2g30JxxaayPoZ7p8AeAfcm0JQQPoCxbwjKkWPZQn9//85U1tusrIIKOwsjUWEJfz/+L4Twx3EnWvAcOZYoqIetUnAmgP9qVNAzqKg9VljsM6HEOBr3l6FeCLaF5wfvHMsyeJfNvLA3QztA74JGh6DlFjzDKlTA32H+AfoxdADUGYJjDAwMfA6+BVZozCfh2TQEWS5jcUfDDcwZvb297wxBOZYF8F4Sk5m+vr5teVFPQc9DToqehT4egq0UnbzkH2GeADnbXy42FMhnQjcD93ye4wHMT+AsLQPXo0+GFgW+G0vDce8PDRhO/NODd46lCd7FOF7SnpjnYG4bvFfq7u7emJc0xxcpCO+BDoeiSou5GRS9aPgGoIlYO6LIIwjSGAW1QSuT/GhojIR7VcxOzNThQxHykNdfYD4IOSaOgL0Pf1co4lYav1WgX4RwhxUHhiDz0Qr/QyHsPmiDELTMo6ElGB7QF98GrQytCrnb1AyJhaNGjerD7KY8upqamuYXvJccSPdD5PF00t4huL9Enn6K+Rac74BOxh29JN8Z9ADue3GqeLMB9iMME8g5Czmn4bdIN7yrYZ8bBTaIUEHWodKs1dzcrFKQu29rQa7xrgL58RQrb1SWkOqbs6EXoBcZLrzQ2tr6DHl5CXcCyN8OY3/ok4RHEznyfT72UyDlybM9xvW434h5J7Qr9nkh7Fjs5xNH3l15/v/Vf1lHxcrMgzRBb8WqyqAveG3ca2AfjX0V7FZoC34sZMHHlRnqhazEr0J25c9RINOI9yA0Db8RBXk7ErqQtPzgdD+O8TTmVuRjbf2ygryfMXXq1LMmTJjQj90dsm9gPouc86G69INJ3w//IszxmGq1rU0e6271id8PPUdcn+thPoq7WlpabsHdX+AogHzuiHEu/u/EvpA4R8L300IoL2rhwkt5hqOwunR3KPYb9Yf37bj/gtsewQ/5m5DvdfkDD7M5dC/kEo2VsY+HGhKQ8So0nQK8mVblCLz8CIYFyLJ7bgpO82+X+6jpDhXIegVZd2L9FPZTC77REOQW3JuHJDMBfhuEYQd5eRnZd1Kun8SZaKDwfy/hjwe+f+KOdTCwvxuaF8K+G7z1V3/jHv2x34zhR7h8ggd4vw8yUkB+L4U1HastqEOVhhEK/mroEmS5NOWY+BrI1mvYYJ6l4IyA++shG5kA/zgokS/cTra6oS6cczHnQFZOGxFJ+yuQCvbyuamRihDuWPhNIckIVPLj8LdllufE4G0j4GTwkeD/e2hN/THbIXsQK/mzXV1d46IIyzhShxk8yA50K38Kzhg8Ww+G4zdNuzTNBdAA5JhyMWQL6bAjGoYgxxa4YiuMzJswTqBLe6zgkx09PT2btrW1/YA0dg55c1z8IWRtVuAYOVBGk0l3P9J6OXjVBHGsFDOJF2u04XclMiwDJ23KctzqMM0yXQleex1bxrWoWOvjVuF+G8jx/8aYZcuK8N+D/xHQP3STxoYYvzFeCPsAFM0BCPshdhsVh38+z8PB/zj8z8N/EeaboWf1X+7Ag+zAQ8TAvYCCvJAv/NPY94L+E+/tMDfDXB1aGbJVdP22HXM1aCPs2xNnX8yvQZOgf+FfBmQ7e45XHLIA/lHE+3YkYCmAtF3liJVyeDYnUlUBT1nLDPYMwXWBeGsh6wDy8WvMRI8h8LsLIx5SwFdcvXgaivOK/Tj9CX+pr6/vP4K3/gfqH7BN8F7+wIMMrsx2d1uH4IaAGJec3DK9BNOVjsH4K5T5fBq8dpHvRN4fo9gNgLiuxb4IzQ1emUEckl/k0Katv7/f1ZO7MPcK2UsFPGmVeUh6EMhzme0w8hNtRZcCvwsDm5X5G/rB65DFFZ0I2F2HlreP/H84eOu/u/4BdTU0yxR4kMGV2XHbe0LwkDBjxowOWuuDkPd8EB8DPyt6XZsU8H8/RK8JXti/oMuJcxg0AXpLd3f3eMxNoS2h3aBvQa7VRmPMaoDH8e51yIwmm9gfgt4cslYGwoa9MheB3I+Qj2gyVwR+rqdHrSp2J58fxHwPVLrmPDr4vxcaE7xtLNwNfL+EfcTX2UcMPMCIVeYikLc3hf9ySCICbiuH658VQbibGtHyGuahxIm2ZisBHneyHuID+hxOhz/FJcRUEO7mhWfodiSeSu6JClILxPkeRqW5yIhVZoHsrwSZEXD77GeG4NcnKIMRr8wCmV8NScSg8ON10MGAf03oPnj+BOuRmDMKsdIB72zoLOMFEXWDuOo4PBhEVgQ84gk+mhNwpn4whI90Zd6MMkkMN/Bzcvn6BQWQNmau2mI2AmSOpvCnhWQi4FZnws2YBAgq6hSUTXbSAN+04Tp9jCyHIdcF0akg3G3xPUKUVBA+opUZWeow31AQWwBuFYeW33XiOhBvNFQDhdFJoVQcCzaKpqamLoyJBVcB+LnLWDbZ7Onp2Yh8HDgq7OpVA3n9O8anWltbf1vwGRrIkzttRyD35wWfVLjctkXBunRA+bg8+WLBFcPVpeVeKzALUiszFSYx5sO5Mi/0u7zMgyiY1PFgo0D2HcEaAfl20W8vuP6N9vZ2t1xdhoqGFsG7DITPQuax5HdK8BoWIG8OdCzyU/UUSNN8u0voVrCTp50wU09IL2G4nrx8bkUPB3gRW0GzrTSlwK+HMeHXsA5bt4XMTQvSC8C9kDRODcFlIPwQaH5gTwD/PuIeE1hHBCSzDek8U0gxCfzd2bwdcxqma3eJHgb3SA8zVMBPDIfIhvOLmr3ZioCKrSzjzZ1oiS6DyoYXFNhVhJ/V0dExPXg1DAra4cN0WrZISwy79M3m5uavRgyDwMu5ijwdEpwJkK9bkbMv4Q5fRgx8MMeRv/OCsyJ4jnPJy8nBGVVmjMQOINgP96+DfUggvTdBf0BerHBPmr8krwcEZwLwtlGeKhhlumIAWc/Onj372nXXXXfImpB9fX07tLS0LCTtRA/qWjf5dX5WcwRAfrrhncTzPhW8yjFr1iwX4o/iQZ/ggVNB2JUYQ9KrEOoXk1asb4Bd2QmdB/w2hN4IbQDLAwXOJIjTTUF8JEQZUZCcd1Q8XEi5MuB5JESJQP5HejVjPyiILfQUkFpxqeCjLFtNqgbzDh0bojeM3t7edyDHAxLerhTvLroDid9zhdSygTK+ft68edHHWDZmRtgu48aNuwW+C/hqNgneMfB3Xfe7fA1n44x0Y4cCWvcxyIqXsrC7WTFYX/g06I+Qdzy8LfIpx/186UtE75Y8zoMuDc4yUIYuZf4OHnVFlsi4mfRs9VXXLHgA0p6JcW3B9W/g3wa/vO/DzKzGSjwnl3vwEZyCvep6fTUwMd+StNX3sNePKjMN0R60sscjV92fTIDXucBjXV1d0TNET46nGwWbQ6eSwJ5Q2Y6PiUAq11gI6iUPy6SCwjwAWdcEp+mowORQ4YaCT8QzA57EbZaDQbwvEOei4KwJ+NUlsTt2BUIFnweIX4/SkGP9vxEnTdHnMowTyXMXFE9WiTMiwwzkurv3U/ISH/8S+B2N3yXBGQP+gzB+Rng/aX8Ou8O8qitb8NrKvxu+0yGXTg9H9s8KofUBOYcg4yrtyD0Y4z5oMuRBgksIK/sAB4N45tdGxTuoXcWJBLudq8J5YjeuCPx7aMpv52tUVzbTUl49QPbVhZQKwK2qo4rrEbB74V9VfWrC3TlUiywTiOJEydWZeM2adKfiduu25lhNwOeabnx5SinwvxVyiTEB/MqGGbj3DsF1g7heLL4neVevJQHCHAYWT6skQNgXClwRMis6hToQAftXgnfdIP1Dghjz6abU1jxDVC7YLw5sdaMJIZ56sHUsK3yBfBO5nC78l/BEaoPDBTK+BV/3rsEZgTQ84fBccApXTrzz4QFMT66kwVMXHieqCeR4ScqR8B8PxbN80rS7+xFhWe9bc5IZqUsOBjI8FjUW0x6vagNAGbwBcj6wXhVaH/Kilq3pjnfEPIj3dgbRbQiuJe+xIhBuK8TlPNsJUOLkSQni3sI8BmsWlPJWXB5tEKV5angIY4FuTuGcj5mq54D/C9ClkBV/WIDY1JYNv8QuGl5eO2WLth32OyKmQSDM5bCyXcM0wLcuFJ2iSANhdsGZAG9pCxcDf5cO78C8iRbsy4Fd/rKWmXL3NM8UyMOjlejPkD2HS36zMFN7KsIeJuwoqOomCeGfD1HMa1VNv1LwLAeEaLbM8XPVC9JMa5mjZ8J+MUbjlVkgwErjbPJu6N9T4hKQ4JM8xNEE16XZNhjEd+hwTRAbA7/fQKmVkmA3In5X4EyCfF1PWNkdEWmAzxbOUy6pICxz9wmvv1WoCnhuC+zyp61mDAsogwdotffEWnMoSB5WyMocP7hdEt2Vp3TVzf0iAm0xEsMKwjeGPE5ji/pBKPPmiRmcN2/eOojcB7vrwYm1T/we4WWcivzUNUzjS8E5FLyGnGeCPQ2J5bShgrSGvOKTBZTnFs3NzSrg28qrWO+p79cVyr5iKlMvhfJDCsTZZtmLoNBGwaP+q4rpXqjyBkwvty7SOtCb8N/M9UQq6Af5ivfH78zOzs6bie4YL7EzRpjj4aPa29vVqUiAMIcjHv131h1vBpQCmZ74yDQ5JW13Nq+CPO6VAOncjqy7gjMLYv3fUiDb1tfLZZ5HXtXjRvD9A7o7A7mTdx/kxS6u/3vtQAzSaYY6oO2gn8NzTV9fn1cOvH5B5duZJn8ihZGqx0uYd5VdQbiK27tAztw9qSx5KPKP0D3QVHifhBJXqw4G4RZ8mS5GEYS9LbBWBDK8RiDzaW94PSBwJLLvNX/QPyGfKfPZQWT4a4VzTX8wkKVy/0f9kDHjZ8OetppxOIYf7Bo1SPVXx/uuPnl1wId5hv/CPAe6tyAtCfzdmPhoSD4Gfiv2mBkhKr1fBpUdvymCsMmQN65H41NMrwxoCGTeiY0tdtXJCuGrw+vQoCKQ49Jc3YdYiWoP4lnGLWfOnFnXbubcuXPNl5tLZUCeLX/Zshj+aZV5nxDcMBDjc3geMDppXQr8vcI20ULjXjHHzEQeTcbcYbOL/QyUuCQFwW41e+/CZ3DuQTd9M1Tcpalreca8QtdD3pLzYehXpFdVj4LwVzCeJI6VwF6hLE14fPj4/FpWEM/LXFwKfHi99dYrG3ZUw5gxY9Yi/nuDMwH8n4IqLYslAF+m4VE1hOf4BbQbxXNL8I5AmB/5MbznTBPk5RkW5AQe+GAo9XQxhTPTL5KC+gk0uOJ5xswxXyl5Hs71179hDr4+wF1DK89NpFdpzbgM8H4H47PQYdAM/QaDtEZkU6cKdiZflcbMDsH2huq6JGaoID9PMU52S9g5SAz8PaTw7oIrahlLdyC91iATkBvPoXiHDW/Tk5/Slld7E37FnsyrDRraXY4WwXm48WT0JKwHk8my7pbwKfiri3EjCcUrHMTxigHvXiv1W4zb7UWHBmpx3UjcrQqhkaw5hLsVGl0FVQ+I67KdefDaqQQI86TH7q2trSOun2E+eK57eYYtg1cq4LuFyXTpDaMjqjVXBOk4WfZartLW2Bs9z8JvgLH8buTLpVHnRRfyHM8Rp8BVAfB40sd7O74IOTTcv5F3KJDjSSa13azAjuk93Hwr5mb4XY7p8nDVzRzzgzG/q6vr9rFjxybVEBDmhMbfBtiilgF/J0o/wJq4LacWiPcxKL6VUuB+FKqkMFQV9BInEjf16BT5WyJXSZG+S5c1AZ+VKgbutHXmYdOaK4I03FF8LMiPgNtd1OieD+yePvEgwe8ps8zXLMA7G7qRdzCkQxrEbeKD2p30dwleasy9B9n+cyW6SiwL4FWLz1W1aPIfd8t+sdT26zD3ItDfbiW6H/zHEO6GiSeWM09aiHcb/A7q408fP1cozixmIgvgdWt4G/Lgsl7qcAK5H4LHociIgWfZmjSOD84ECFMZK9qKx64mV02FmZEAZfQ8hhpzMcjX+AULFkQbUoT3UlZXYPWWo8wfP7wqoLUQ/2XsDW9nE9ehhDc0xQptLS0t3uDkh1VPfuzhtkXOZ4m3WsWvi5fh2u45RCj7lRYRfRC7g5N4sDmRZxUgy5bACUpi5ozfl/A7JzirAhnbw+9Ye02oYr7h8SWqcK4W1rCCPHih9zXITtWbJvwGwg6jcL3mahzZPBuKrtkShC+RYYYgLfUzPhWcur1eeCv8ng5elpU3vao+oCpmrcqpau46mIchw/v99mZIl5hsZgV52RljEvK8C3pHWvrnOjo6HLK4jOnp/EehWvMfW+Y2nsk65WrNBZFvKSxw6GASKtPEKoLwF6GfQRXXhweDaF5oOLjrmwfFV0JVA+xeR/WbQszqgM913neFqMMCxLoUp9pkKkhPrcP3BfZUwLNEhhmCvF4Y5EfA7dJX5huj0kClcyk1AvbUk0BZQBkcGsRYbu5WbkP+ogMauDNrzcHrmnt0up/498S1H7cXn3hB9VV8eeqpll3JBI+TrF9iPYQvQsq89YtMF/BPggq6pwA/L1ZUFbPmn43g81Ltn5AHlXhcolOPI3X5C96tCHcTJB6TDQXI2YTC8giZurepIL1HSbfsssmlBcs2WIvo6+npaXhoEFDaWlr5mhn77knFPgU6sRJRfpoeBi4u+5bmAzFRT1+6iJB1nbmUb5ERXWv+COTvZive3sPLvNVBO9YhHZVCzrcKEgsgTXEB1poTCnj84D4P7YFdneTLlFEJhNuDfB1KVW/NAl6C//i4P4isCHhe4tn8F0rqlrsgbEm2zJOD/Aika2MypN+hURbxpgk4BXkHQlV3eEtBnm7CsL7Z80fA3vCmCbxvgYot892OmVyW8xjU7ilfsxHcsPgkrdJ+jJFcFqtrc2EwiG/FvT04dVuJHdtVvUBFwNoDXUxebsD0aNX/lMoaDHi8BdNzbpN5EUdhjp04cWLVgoLHJah2z6NRQL8lrR8jJ75osBLg8dYkD9pWXa5bEiD/Hkka/C+Sx/Eb0rsrBeVEkQ5YN9R1sSLWJKL9xaiRgBGAi9VPQI5hKinYuNvnsaXMmxzVQOWYheHlhO7sRUC2l/fZHWUZbpQuiLqJ80TBmg74SbJp6+bmZvWxp+2zzz6aXtyofoNb+Jt4zzPm26GPk4+vQ1OYXU8mnv/5qDi7ht8reuPfWsB7LdTQ2utwgnzth+GdzKW4BxqWdyhIo7Wtre0+nvcDOP13jJsylcir3VyJ+gb8VuaGl/UygcypxOKLHtwN2oR7p++wKeYL5J0NJW6BJ53TMWrNYiPA1wF/5htA00D816AXIA+gpupwVwLszzDs2qW7u3sj4t8M+Q++qv9LIXzEhxn0KP7XMDHRBt7Ib6UbEkqHGdiXum4GvMlhRvCPWky+Gi9Q8fLpweqFrgfX9WObWkCmfwCdWnDFOIa0JwR7LdiruC4ZLX1h8lyL6vr5D888GlobWgNZmVsL0vK6rgMYdt3U2dn5NFGPQIbLgf6taqmB59+eHsgDoQmlK/LrX6XuD84VFolWkAfu44VcRKFYqeL1UWDXXn2/s06Qlmf2HM/GmzOk7S38Z0E1W2fiL4Bs3c+A/KpvChNUZ82ZzgM2CtJwQhm3HuTbteOa6+1pQNaQx5A8byctpQ3Rr8lLYnxP2OOUy3nkL/ot2oqM1EpDgfydMh687JWp+68GZHqYdOycOXMiwssbKq8rhMbwjrb/5iWMKfJJxoNWheJ8WKEnTZrk+Htf7Ed3dHQ8Tt6/D+0L37C1kshyPTyWh/w18fsBfg2vkpQgU5daBOlGE1TLh7G+Y/6T8PsreXISn1A1MM/4fbG9vT314O2KhtSulUJwy/guCiLSCqOwnKztRYF5rKphINej/K5mFDWj/GDGYk9cE0C4W8H+XKZYcX3hKs38A96TyUe1Y0+m43r5pfBGu5fI8yiWw5K61CCJZws/hXjqpLiz6L/2NsT+DGl8jy7dnwNlUvUUxCnbAUSWl8V4wNYLVlxLd5XGXnERrS3GSk1MRn1+P37jrwe/5xj9Sc8WUOrHgDz3AI6hrIZtJ5T87MszR7e2MkY9jXw1dJE5eS+9N8O/wzru9Q4S6+PFhCV0WiqBOF7tdhv8TuDvW9KV2UStaIuRpWyPWFlhB6v8kXRBz5dw7d4PbTc+i3iToIqXtcDvT4KugCfa4MCt7Avw+ztytoasBPFkCH//KOupdCuRQ56NiBtVNvx+jD36Wyt2lzEdfnkRynfw/6v+9YC00razUwGvDy7V1SOSP+c7bo/7082qKz2CCeO2pGG+qg53qMTmaXN4T0PuWCrzQVTm+PKeeoCcxCUw2P3n5B3I3QDTMf8NyK86hwn5GUscr1TwgMXVS7Qyl4I0dsLw7gc3YSxIK12UH9IlycXafZF2q5dScD8yrBaI58FXbyly98/T017/tTt5d40zupgPWaobRkD2jdBFFI7LVlYyla3UQTDsQeJ5w1Okz4Dbv9O61p25NS4F8f0j64iM55HtrUTeAmVLfzdUcyxOWezN830bq786rsqPPMvWD947Sjxx/j3iNnSBInlVv0NFJ2V+GrsX1njQ+VC8HCp5d0nVjzjkx91kf7k8jY/y3NTKDFPxf3HRbh92r5lyUyVxl/JQwAO5qK+es3mwZfADKhaofmbUrtIP6QkKLvqnXT0gDRVoPBHyCBRtGOCXuA4M9yVU5KOD02e1y/OXcLbS6nEfDn+snDMUkJZXNJiWd4C4ueJ//PTzebHWXlEhnhNxy8nltoeJol715O7u7umdnZ22+oN7uYqg9TuTuBWvD04DcU6lvPz9cM2PpRLIt8+uWoTDvo+Sh+g2WT6unbGryOXHlQmUh+v6ria9mFp4TCze2traeiUZdjNDnrnYHX9FrdtwgzS8tkAtvBi4XyTNz5LmsC4puQ7Ly4hO1pDG+tCvaKnj62kp6E9oQH+Gx3Gs97E1/OLSQJr2HvYC3qjkCR+vI7M38KT76qTnRNdKbj7cOXMY9Cpl8RJhM7H7cVlxHVQPNJo/5Hil7XHIdRe4low20vFdqKOS+XLDSqCcPeHkXXHxcipZsEveVcJZ68N2rmB5mJ9oOFWzJVgS4MEczngxYrFAzZeVyC5k2LZgc+TIkSNHjhw5cuTIkSNHjhw5cuTIkSNHjhw5cuTIkSNHjhw5cuTI0QhWWun/AerNRqPw1cLGAAAAAElFTkSuQmCC"/>
          <p:cNvSpPr>
            <a:spLocks noChangeAspect="1" noChangeArrowheads="1"/>
          </p:cNvSpPr>
          <p:nvPr/>
        </p:nvSpPr>
        <p:spPr bwMode="auto">
          <a:xfrm>
            <a:off x="36512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801173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0800000">
            <a:off x="4035735" y="48"/>
            <a:ext cx="5108265" cy="5143452"/>
          </a:xfrm>
          <a:prstGeom prst="rect">
            <a:avLst/>
          </a:prstGeom>
          <a:solidFill>
            <a:srgbClr val="000E2A"/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6" name="Google Shape;266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1" name="Google Shape;392;p38"/>
          <p:cNvSpPr txBox="1">
            <a:spLocks/>
          </p:cNvSpPr>
          <p:nvPr/>
        </p:nvSpPr>
        <p:spPr>
          <a:xfrm>
            <a:off x="-4685" y="2299185"/>
            <a:ext cx="4367614" cy="86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pt-BR" sz="3600">
                <a:latin typeface="+mj-lt"/>
              </a:rPr>
              <a:t>2. Notações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/>
          <a:srcRect t="6913"/>
          <a:stretch/>
        </p:blipFill>
        <p:spPr>
          <a:xfrm rot="10800000">
            <a:off x="-4686" y="35162"/>
            <a:ext cx="2337485" cy="1207216"/>
          </a:xfrm>
          <a:prstGeom prst="rect">
            <a:avLst/>
          </a:prstGeom>
        </p:spPr>
      </p:pic>
      <p:pic>
        <p:nvPicPr>
          <p:cNvPr id="3" name="Imagem 4" descr="Uma imagem com texto, edifício, prédio&#10;&#10;Descrição gerada automaticamente">
            <a:extLst>
              <a:ext uri="{FF2B5EF4-FFF2-40B4-BE49-F238E27FC236}">
                <a16:creationId xmlns:a16="http://schemas.microsoft.com/office/drawing/2014/main" id="{93F27A88-0BF0-F4A4-9129-CB5A3D6911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307" b="17803"/>
          <a:stretch/>
        </p:blipFill>
        <p:spPr>
          <a:xfrm>
            <a:off x="3825889" y="241947"/>
            <a:ext cx="3151968" cy="2088546"/>
          </a:xfrm>
          <a:prstGeom prst="rect">
            <a:avLst/>
          </a:prstGeom>
        </p:spPr>
      </p:pic>
      <p:pic>
        <p:nvPicPr>
          <p:cNvPr id="5" name="Imagem 5">
            <a:extLst>
              <a:ext uri="{FF2B5EF4-FFF2-40B4-BE49-F238E27FC236}">
                <a16:creationId xmlns:a16="http://schemas.microsoft.com/office/drawing/2014/main" id="{2200DBF9-70AC-1034-C6D3-D57B4CF24B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5279" y="2533530"/>
            <a:ext cx="2743200" cy="238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4308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78600" y="-242723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2600">
                <a:solidFill>
                  <a:schemeClr val="bg1"/>
                </a:solidFill>
                <a:latin typeface="+mj-lt"/>
              </a:rPr>
              <a:t>Código ASCII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cxnSp>
        <p:nvCxnSpPr>
          <p:cNvPr id="6" name="Conector reto 5"/>
          <p:cNvCxnSpPr/>
          <p:nvPr/>
        </p:nvCxnSpPr>
        <p:spPr>
          <a:xfrm>
            <a:off x="378600" y="614677"/>
            <a:ext cx="2242200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94689A87-3DFA-ED32-28C5-B907760F404B}"/>
              </a:ext>
            </a:extLst>
          </p:cNvPr>
          <p:cNvSpPr/>
          <p:nvPr/>
        </p:nvSpPr>
        <p:spPr>
          <a:xfrm rot="10800000">
            <a:off x="6003327" y="-3559"/>
            <a:ext cx="3140673" cy="5146222"/>
          </a:xfrm>
          <a:prstGeom prst="rect">
            <a:avLst/>
          </a:prstGeom>
          <a:solidFill>
            <a:srgbClr val="000E2A">
              <a:alpha val="80000"/>
            </a:srgbClr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323852" y="981487"/>
            <a:ext cx="2968481" cy="38164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">
                <a:solidFill>
                  <a:schemeClr val="bg1"/>
                </a:solidFill>
              </a:rPr>
              <a:t>          </a:t>
            </a:r>
            <a:r>
              <a:rPr lang="en" sz="1300" b="1">
                <a:solidFill>
                  <a:schemeClr val="bg1"/>
                </a:solidFill>
              </a:rPr>
              <a:t>O código binário:</a:t>
            </a:r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BR" sz="1200">
                <a:solidFill>
                  <a:schemeClr val="bg1"/>
                </a:solidFill>
              </a:rPr>
              <a:t>ASCII — American Standard </a:t>
            </a:r>
            <a:r>
              <a:rPr lang="pt-BR" sz="1200" err="1">
                <a:solidFill>
                  <a:schemeClr val="bg1"/>
                </a:solidFill>
              </a:rPr>
              <a:t>Code</a:t>
            </a:r>
            <a:r>
              <a:rPr lang="pt-BR" sz="1200">
                <a:solidFill>
                  <a:schemeClr val="bg1"/>
                </a:solidFill>
              </a:rPr>
              <a:t> for </a:t>
            </a:r>
            <a:r>
              <a:rPr lang="pt-BR" sz="1200" err="1">
                <a:solidFill>
                  <a:schemeClr val="bg1"/>
                </a:solidFill>
              </a:rPr>
              <a:t>Information</a:t>
            </a:r>
            <a:r>
              <a:rPr lang="pt-BR" sz="1200">
                <a:solidFill>
                  <a:schemeClr val="bg1"/>
                </a:solidFill>
              </a:rPr>
              <a:t> </a:t>
            </a:r>
            <a:r>
              <a:rPr lang="pt-BR" sz="1200" err="1">
                <a:solidFill>
                  <a:schemeClr val="bg1"/>
                </a:solidFill>
              </a:rPr>
              <a:t>Interchange</a:t>
            </a:r>
            <a:r>
              <a:rPr lang="pt-BR" sz="1200">
                <a:solidFill>
                  <a:schemeClr val="bg1"/>
                </a:solidFill>
              </a:rPr>
              <a:t>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pt-BR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BR" sz="1200">
                <a:solidFill>
                  <a:schemeClr val="bg1"/>
                </a:solidFill>
              </a:rPr>
              <a:t>A tabela ASCII contém uma escala que vai de 0 a 127, na qual cada elemento corresponde a um respectivo caractere, como letras e números decimais de 0 a 9;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pt-BR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Exemplo: A letra T em maiúscula, corresponde ao código ASCII 84 (decimal). Já a versão minúscula corresponde ao valor 116.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pt-PT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O valor binário correspondente ao T é 1010100, obtido pela conversão do decimal 84 em binário.</a:t>
            </a:r>
          </a:p>
        </p:txBody>
      </p:sp>
      <p:grpSp>
        <p:nvGrpSpPr>
          <p:cNvPr id="20" name="Google Shape;846;p49"/>
          <p:cNvGrpSpPr/>
          <p:nvPr/>
        </p:nvGrpSpPr>
        <p:grpSpPr>
          <a:xfrm>
            <a:off x="488804" y="1010151"/>
            <a:ext cx="296640" cy="304930"/>
            <a:chOff x="2583325" y="2972874"/>
            <a:chExt cx="462850" cy="445751"/>
          </a:xfrm>
        </p:grpSpPr>
        <p:sp>
          <p:nvSpPr>
            <p:cNvPr id="21" name="Google Shape;847;p4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48;p49"/>
            <p:cNvSpPr/>
            <p:nvPr/>
          </p:nvSpPr>
          <p:spPr>
            <a:xfrm>
              <a:off x="2583325" y="2972874"/>
              <a:ext cx="462850" cy="337076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3" descr="Uma imagem com mesa&#10;&#10;Descrição gerada automaticamente">
            <a:extLst>
              <a:ext uri="{FF2B5EF4-FFF2-40B4-BE49-F238E27FC236}">
                <a16:creationId xmlns:a16="http://schemas.microsoft.com/office/drawing/2014/main" id="{8839933A-52BC-76EE-6BF4-088C9BF5B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236" y="502211"/>
            <a:ext cx="2743200" cy="1691196"/>
          </a:xfrm>
          <a:prstGeom prst="rect">
            <a:avLst/>
          </a:prstGeom>
        </p:spPr>
      </p:pic>
      <p:pic>
        <p:nvPicPr>
          <p:cNvPr id="5" name="Imagem 6" descr="Uma imagem com mesa&#10;&#10;Descrição gerada automaticamente">
            <a:extLst>
              <a:ext uri="{FF2B5EF4-FFF2-40B4-BE49-F238E27FC236}">
                <a16:creationId xmlns:a16="http://schemas.microsoft.com/office/drawing/2014/main" id="{34655B0D-FA8F-6C89-196C-75872BFC8C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5236" y="2161538"/>
            <a:ext cx="2743200" cy="1481729"/>
          </a:xfrm>
          <a:prstGeom prst="rect">
            <a:avLst/>
          </a:prstGeom>
        </p:spPr>
      </p:pic>
      <p:pic>
        <p:nvPicPr>
          <p:cNvPr id="7" name="Imagem 7" descr="Uma imagem com mesa&#10;&#10;Descrição gerada automaticamente">
            <a:extLst>
              <a:ext uri="{FF2B5EF4-FFF2-40B4-BE49-F238E27FC236}">
                <a16:creationId xmlns:a16="http://schemas.microsoft.com/office/drawing/2014/main" id="{CE995C1C-5FB0-6865-0436-77F0C9BF18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5236" y="3637713"/>
            <a:ext cx="2743200" cy="121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93548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0800000">
            <a:off x="4035735" y="48"/>
            <a:ext cx="5108265" cy="5143452"/>
          </a:xfrm>
          <a:prstGeom prst="rect">
            <a:avLst/>
          </a:prstGeom>
          <a:solidFill>
            <a:srgbClr val="000E2A"/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6" name="Google Shape;266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1" name="Google Shape;392;p38"/>
          <p:cNvSpPr txBox="1">
            <a:spLocks/>
          </p:cNvSpPr>
          <p:nvPr/>
        </p:nvSpPr>
        <p:spPr>
          <a:xfrm>
            <a:off x="-4685" y="2299185"/>
            <a:ext cx="4367614" cy="86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pt-BR" sz="3600">
                <a:latin typeface="+mj-lt"/>
              </a:rPr>
              <a:t>3. Desafio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/>
          <a:srcRect t="6913"/>
          <a:stretch/>
        </p:blipFill>
        <p:spPr>
          <a:xfrm rot="10800000">
            <a:off x="-4686" y="35162"/>
            <a:ext cx="2337485" cy="1207216"/>
          </a:xfrm>
          <a:prstGeom prst="rect">
            <a:avLst/>
          </a:prstGeom>
        </p:spPr>
      </p:pic>
      <p:pic>
        <p:nvPicPr>
          <p:cNvPr id="3" name="Imagem 4">
            <a:extLst>
              <a:ext uri="{FF2B5EF4-FFF2-40B4-BE49-F238E27FC236}">
                <a16:creationId xmlns:a16="http://schemas.microsoft.com/office/drawing/2014/main" id="{0C4239FF-77FD-E59F-8926-B3E72D1F69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7037" y="1072023"/>
            <a:ext cx="4798755" cy="270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20273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78600" y="-242723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2600">
                <a:solidFill>
                  <a:schemeClr val="bg1"/>
                </a:solidFill>
                <a:latin typeface="+mj-lt"/>
              </a:rPr>
              <a:t>Agora é a tua </a:t>
            </a:r>
            <a:r>
              <a:rPr lang="en" sz="2600" err="1">
                <a:solidFill>
                  <a:schemeClr val="bg1"/>
                </a:solidFill>
                <a:latin typeface="+mj-lt"/>
              </a:rPr>
              <a:t>vez</a:t>
            </a:r>
            <a:r>
              <a:rPr lang="en" sz="2600">
                <a:solidFill>
                  <a:schemeClr val="bg1"/>
                </a:solidFill>
                <a:latin typeface="+mj-lt"/>
              </a:rPr>
              <a:t>!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cxnSp>
        <p:nvCxnSpPr>
          <p:cNvPr id="6" name="Conector reto 5"/>
          <p:cNvCxnSpPr/>
          <p:nvPr/>
        </p:nvCxnSpPr>
        <p:spPr>
          <a:xfrm>
            <a:off x="378600" y="614677"/>
            <a:ext cx="2242200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94689A87-3DFA-ED32-28C5-B907760F404B}"/>
              </a:ext>
            </a:extLst>
          </p:cNvPr>
          <p:cNvSpPr/>
          <p:nvPr/>
        </p:nvSpPr>
        <p:spPr>
          <a:xfrm rot="10800000">
            <a:off x="6003327" y="-3559"/>
            <a:ext cx="3140673" cy="5146222"/>
          </a:xfrm>
          <a:prstGeom prst="rect">
            <a:avLst/>
          </a:prstGeom>
          <a:solidFill>
            <a:srgbClr val="000E2A">
              <a:alpha val="80000"/>
            </a:srgbClr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F498092-66D2-4486-E8B9-A6307777F2B1}"/>
              </a:ext>
            </a:extLst>
          </p:cNvPr>
          <p:cNvSpPr txBox="1"/>
          <p:nvPr/>
        </p:nvSpPr>
        <p:spPr>
          <a:xfrm>
            <a:off x="434021" y="790941"/>
            <a:ext cx="7909123" cy="1231106"/>
          </a:xfrm>
          <a:prstGeom prst="rect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spcFirstLastPara="1" wrap="square" lIns="0" tIns="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01600" indent="0">
              <a:buSzPts val="2000"/>
              <a:buNone/>
              <a:defRPr sz="1600">
                <a:solidFill>
                  <a:schemeClr val="bg1"/>
                </a:solidFill>
                <a:latin typeface="+mn-lt"/>
                <a:ea typeface="Roboto" panose="02000000000000000000" pitchFamily="2" charset="0"/>
                <a:sym typeface="Muli"/>
              </a:defRPr>
            </a:lvl1pPr>
            <a:lvl2pPr marL="914400" indent="-355600">
              <a:buSzPts val="2000"/>
              <a:buChar char="∙"/>
              <a:defRPr>
                <a:sym typeface="Muli"/>
              </a:defRPr>
            </a:lvl2pPr>
            <a:lvl3pPr marL="1371600" indent="-355600">
              <a:buSzPts val="2000"/>
              <a:buChar char="∙"/>
              <a:defRPr>
                <a:sym typeface="Muli"/>
              </a:defRPr>
            </a:lvl3pPr>
            <a:lvl4pPr marL="1828800" indent="-355600">
              <a:buSzPts val="2000"/>
              <a:buChar char="●"/>
              <a:defRPr>
                <a:sym typeface="Muli"/>
              </a:defRPr>
            </a:lvl4pPr>
            <a:lvl5pPr marL="2286000" indent="-355600">
              <a:buSzPts val="2000"/>
              <a:buChar char="○"/>
              <a:defRPr>
                <a:sym typeface="Muli"/>
              </a:defRPr>
            </a:lvl5pPr>
            <a:lvl6pPr marL="2743200" indent="-355600">
              <a:buSzPts val="2000"/>
              <a:buChar char="■"/>
              <a:defRPr>
                <a:sym typeface="Muli"/>
              </a:defRPr>
            </a:lvl6pPr>
            <a:lvl7pPr marL="3200400" indent="-355600">
              <a:buSzPts val="2000"/>
              <a:buChar char="●"/>
              <a:defRPr>
                <a:sym typeface="Muli"/>
              </a:defRPr>
            </a:lvl7pPr>
            <a:lvl8pPr marL="3657600" indent="-355600">
              <a:buSzPts val="2000"/>
              <a:buChar char="○"/>
              <a:defRPr>
                <a:sym typeface="Muli"/>
              </a:defRPr>
            </a:lvl8pPr>
            <a:lvl9pPr marL="4114800" indent="-355600">
              <a:buSzPts val="2000"/>
              <a:buChar char="■"/>
              <a:defRPr>
                <a:sym typeface="Muli"/>
              </a:defRPr>
            </a:lvl9pPr>
          </a:lstStyle>
          <a:p>
            <a:r>
              <a:rPr lang="pt-PT" b="1">
                <a:ea typeface="Roboto"/>
              </a:rPr>
              <a:t>Para começar … </a:t>
            </a:r>
            <a:endParaRPr lang="pt-PT"/>
          </a:p>
          <a:p>
            <a:endParaRPr lang="pt-PT">
              <a:ea typeface="Roboto"/>
            </a:endParaRPr>
          </a:p>
          <a:p>
            <a:r>
              <a:rPr lang="pt-PT">
                <a:ea typeface="Roboto"/>
              </a:rPr>
              <a:t>Qual é a palavra representada pelo código ?</a:t>
            </a:r>
            <a:endParaRPr lang="pt-PT"/>
          </a:p>
          <a:p>
            <a:endParaRPr lang="pt-PT"/>
          </a:p>
          <a:p>
            <a:r>
              <a:rPr lang="pt-PT">
                <a:ea typeface="+mn-lt"/>
                <a:cs typeface="+mn-lt"/>
              </a:rPr>
              <a:t>01001001 01010011 01010100 </a:t>
            </a:r>
            <a:endParaRPr lang="pt-PT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75A7479-0854-5FA5-8A90-CE04751A99E9}"/>
              </a:ext>
            </a:extLst>
          </p:cNvPr>
          <p:cNvSpPr txBox="1"/>
          <p:nvPr/>
        </p:nvSpPr>
        <p:spPr>
          <a:xfrm>
            <a:off x="430773" y="2119261"/>
            <a:ext cx="7910176" cy="2954655"/>
          </a:xfrm>
          <a:prstGeom prst="rect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spcFirstLastPara="1" wrap="square" lIns="0" tIns="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01600" indent="0">
              <a:buSzPts val="2000"/>
              <a:buNone/>
              <a:defRPr sz="1600">
                <a:solidFill>
                  <a:schemeClr val="bg1"/>
                </a:solidFill>
                <a:latin typeface="+mn-lt"/>
                <a:ea typeface="Roboto" panose="02000000000000000000" pitchFamily="2" charset="0"/>
                <a:sym typeface="Muli"/>
              </a:defRPr>
            </a:lvl1pPr>
            <a:lvl2pPr marL="914400" indent="-355600">
              <a:buSzPts val="2000"/>
              <a:buChar char="∙"/>
              <a:defRPr>
                <a:sym typeface="Muli"/>
              </a:defRPr>
            </a:lvl2pPr>
            <a:lvl3pPr marL="1371600" indent="-355600">
              <a:buSzPts val="2000"/>
              <a:buChar char="∙"/>
              <a:defRPr>
                <a:sym typeface="Muli"/>
              </a:defRPr>
            </a:lvl3pPr>
            <a:lvl4pPr marL="1828800" indent="-355600">
              <a:buSzPts val="2000"/>
              <a:buChar char="●"/>
              <a:defRPr>
                <a:sym typeface="Muli"/>
              </a:defRPr>
            </a:lvl4pPr>
            <a:lvl5pPr marL="2286000" indent="-355600">
              <a:buSzPts val="2000"/>
              <a:buChar char="○"/>
              <a:defRPr>
                <a:sym typeface="Muli"/>
              </a:defRPr>
            </a:lvl5pPr>
            <a:lvl6pPr marL="2743200" indent="-355600">
              <a:buSzPts val="2000"/>
              <a:buChar char="■"/>
              <a:defRPr>
                <a:sym typeface="Muli"/>
              </a:defRPr>
            </a:lvl6pPr>
            <a:lvl7pPr marL="3200400" indent="-355600">
              <a:buSzPts val="2000"/>
              <a:buChar char="●"/>
              <a:defRPr>
                <a:sym typeface="Muli"/>
              </a:defRPr>
            </a:lvl7pPr>
            <a:lvl8pPr marL="3657600" indent="-355600">
              <a:buSzPts val="2000"/>
              <a:buChar char="○"/>
              <a:defRPr>
                <a:sym typeface="Muli"/>
              </a:defRPr>
            </a:lvl8pPr>
            <a:lvl9pPr marL="4114800" indent="-355600">
              <a:buSzPts val="2000"/>
              <a:buChar char="■"/>
              <a:defRPr>
                <a:sym typeface="Muli"/>
              </a:defRPr>
            </a:lvl9pPr>
          </a:lstStyle>
          <a:p>
            <a:r>
              <a:rPr lang="pt-PT" b="1">
                <a:ea typeface="Roboto"/>
                <a:cs typeface="+mn-cs"/>
              </a:rPr>
              <a:t>Complicando um pouco … Desafio!!</a:t>
            </a:r>
          </a:p>
          <a:p>
            <a:endParaRPr lang="pt-PT" b="1">
              <a:ea typeface="Roboto"/>
              <a:cs typeface="+mn-cs"/>
            </a:endParaRPr>
          </a:p>
          <a:p>
            <a:r>
              <a:rPr lang="pt-PT">
                <a:ea typeface="Roboto"/>
                <a:cs typeface="+mn-cs"/>
              </a:rPr>
              <a:t>Qual é a palavra representada pelo código ?</a:t>
            </a:r>
            <a:endParaRPr lang="pt-PT">
              <a:ea typeface="Roboto"/>
              <a:cs typeface="Arial"/>
            </a:endParaRPr>
          </a:p>
          <a:p>
            <a:endParaRPr lang="pt-PT" b="1">
              <a:ea typeface="Roboto"/>
              <a:cs typeface="Arial"/>
            </a:endParaRPr>
          </a:p>
          <a:p>
            <a:pPr marL="387350" indent="-285750">
              <a:buChar char="•"/>
            </a:pPr>
            <a:r>
              <a:rPr lang="pt-PT">
                <a:ea typeface="Roboto"/>
                <a:cs typeface="Arial"/>
              </a:rPr>
              <a:t>Formada por 3 letras:</a:t>
            </a:r>
          </a:p>
          <a:p>
            <a:pPr marL="387350" indent="-285750">
              <a:buChar char="•"/>
            </a:pPr>
            <a:endParaRPr lang="pt-PT">
              <a:ea typeface="Roboto"/>
              <a:cs typeface="+mn-lt"/>
            </a:endParaRPr>
          </a:p>
          <a:p>
            <a:pPr marL="387350" indent="-285750" algn="just">
              <a:buChar char="•"/>
            </a:pPr>
            <a:r>
              <a:rPr lang="pt-PT">
                <a:ea typeface="+mn-lt"/>
                <a:cs typeface="+mn-lt"/>
              </a:rPr>
              <a:t>Cada par de caracteres da palavra abaixo representa um caracter da palavra codificada. Para determinar qual o caracter escondido é preciso fazer duas vezes o primeiro caracter do par menos o segundo caracter do par.</a:t>
            </a:r>
            <a:endParaRPr lang="pt-PT">
              <a:ea typeface="Roboto"/>
              <a:cs typeface="Arial"/>
            </a:endParaRPr>
          </a:p>
          <a:p>
            <a:pPr marL="387350" indent="-285750">
              <a:buChar char="•"/>
            </a:pPr>
            <a:endParaRPr lang="pt-PT">
              <a:ea typeface="Roboto"/>
              <a:cs typeface="+mn-lt"/>
            </a:endParaRPr>
          </a:p>
          <a:p>
            <a:pPr marL="387350" indent="-285750">
              <a:buChar char="•"/>
            </a:pPr>
            <a:r>
              <a:rPr lang="pt-PT">
                <a:ea typeface="+mn-lt"/>
                <a:cs typeface="+mn-lt"/>
              </a:rPr>
              <a:t>AH&lt;K@W</a:t>
            </a:r>
            <a:endParaRPr lang="pt-PT">
              <a:ea typeface="Roboto"/>
              <a:cs typeface="Arial"/>
            </a:endParaRPr>
          </a:p>
          <a:p>
            <a:endParaRPr lang="pt-PT" b="1">
              <a:ea typeface="Roboto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8121082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78600" y="-242723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2600">
                <a:solidFill>
                  <a:schemeClr val="bg1"/>
                </a:solidFill>
                <a:latin typeface="+mj-lt"/>
              </a:rPr>
              <a:t>Agora é a tua </a:t>
            </a:r>
            <a:r>
              <a:rPr lang="en" sz="2600" err="1">
                <a:solidFill>
                  <a:schemeClr val="bg1"/>
                </a:solidFill>
                <a:latin typeface="+mj-lt"/>
              </a:rPr>
              <a:t>vez</a:t>
            </a:r>
            <a:r>
              <a:rPr lang="en" sz="2600">
                <a:solidFill>
                  <a:schemeClr val="bg1"/>
                </a:solidFill>
                <a:latin typeface="+mj-lt"/>
              </a:rPr>
              <a:t>!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cxnSp>
        <p:nvCxnSpPr>
          <p:cNvPr id="6" name="Conector reto 5"/>
          <p:cNvCxnSpPr/>
          <p:nvPr/>
        </p:nvCxnSpPr>
        <p:spPr>
          <a:xfrm>
            <a:off x="378600" y="614677"/>
            <a:ext cx="2242200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94689A87-3DFA-ED32-28C5-B907760F404B}"/>
              </a:ext>
            </a:extLst>
          </p:cNvPr>
          <p:cNvSpPr/>
          <p:nvPr/>
        </p:nvSpPr>
        <p:spPr>
          <a:xfrm rot="10800000">
            <a:off x="6003327" y="-3559"/>
            <a:ext cx="3140673" cy="5146222"/>
          </a:xfrm>
          <a:prstGeom prst="rect">
            <a:avLst/>
          </a:prstGeom>
          <a:solidFill>
            <a:srgbClr val="000E2A">
              <a:alpha val="80000"/>
            </a:srgbClr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F498092-66D2-4486-E8B9-A6307777F2B1}"/>
              </a:ext>
            </a:extLst>
          </p:cNvPr>
          <p:cNvSpPr txBox="1"/>
          <p:nvPr/>
        </p:nvSpPr>
        <p:spPr>
          <a:xfrm>
            <a:off x="442185" y="913405"/>
            <a:ext cx="7419267" cy="1477328"/>
          </a:xfrm>
          <a:prstGeom prst="rect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spcFirstLastPara="1" wrap="square" lIns="0" tIns="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01600" indent="0">
              <a:buSzPts val="2000"/>
              <a:buNone/>
              <a:defRPr sz="1600">
                <a:solidFill>
                  <a:schemeClr val="bg1"/>
                </a:solidFill>
                <a:latin typeface="+mn-lt"/>
                <a:ea typeface="Roboto" panose="02000000000000000000" pitchFamily="2" charset="0"/>
                <a:sym typeface="Muli"/>
              </a:defRPr>
            </a:lvl1pPr>
            <a:lvl2pPr marL="914400" indent="-355600">
              <a:buSzPts val="2000"/>
              <a:buChar char="∙"/>
              <a:defRPr>
                <a:sym typeface="Muli"/>
              </a:defRPr>
            </a:lvl2pPr>
            <a:lvl3pPr marL="1371600" indent="-355600">
              <a:buSzPts val="2000"/>
              <a:buChar char="∙"/>
              <a:defRPr>
                <a:sym typeface="Muli"/>
              </a:defRPr>
            </a:lvl3pPr>
            <a:lvl4pPr marL="1828800" indent="-355600">
              <a:buSzPts val="2000"/>
              <a:buChar char="●"/>
              <a:defRPr>
                <a:sym typeface="Muli"/>
              </a:defRPr>
            </a:lvl4pPr>
            <a:lvl5pPr marL="2286000" indent="-355600">
              <a:buSzPts val="2000"/>
              <a:buChar char="○"/>
              <a:defRPr>
                <a:sym typeface="Muli"/>
              </a:defRPr>
            </a:lvl5pPr>
            <a:lvl6pPr marL="2743200" indent="-355600">
              <a:buSzPts val="2000"/>
              <a:buChar char="■"/>
              <a:defRPr>
                <a:sym typeface="Muli"/>
              </a:defRPr>
            </a:lvl6pPr>
            <a:lvl7pPr marL="3200400" indent="-355600">
              <a:buSzPts val="2000"/>
              <a:buChar char="●"/>
              <a:defRPr>
                <a:sym typeface="Muli"/>
              </a:defRPr>
            </a:lvl7pPr>
            <a:lvl8pPr marL="3657600" indent="-355600">
              <a:buSzPts val="2000"/>
              <a:buChar char="○"/>
              <a:defRPr>
                <a:sym typeface="Muli"/>
              </a:defRPr>
            </a:lvl8pPr>
            <a:lvl9pPr marL="4114800" indent="-355600">
              <a:buSzPts val="2000"/>
              <a:buChar char="■"/>
              <a:defRPr>
                <a:sym typeface="Muli"/>
              </a:defRPr>
            </a:lvl9pPr>
          </a:lstStyle>
          <a:p>
            <a:r>
              <a:rPr lang="pt-PT" b="1">
                <a:ea typeface="Roboto"/>
              </a:rPr>
              <a:t>Para começar … </a:t>
            </a:r>
            <a:endParaRPr lang="pt-PT"/>
          </a:p>
          <a:p>
            <a:endParaRPr lang="pt-PT">
              <a:ea typeface="Roboto"/>
            </a:endParaRPr>
          </a:p>
          <a:p>
            <a:r>
              <a:rPr lang="pt-PT">
                <a:ea typeface="Roboto"/>
              </a:rPr>
              <a:t>Qual é a palavra representada pelo código ?</a:t>
            </a:r>
            <a:endParaRPr lang="pt-PT"/>
          </a:p>
          <a:p>
            <a:endParaRPr lang="pt-PT"/>
          </a:p>
          <a:p>
            <a:r>
              <a:rPr lang="pt-PT">
                <a:ea typeface="+mn-lt"/>
                <a:cs typeface="+mn-lt"/>
              </a:rPr>
              <a:t>01001001 01010011 01010100 </a:t>
            </a:r>
            <a:endParaRPr lang="pt-PT"/>
          </a:p>
          <a:p>
            <a:endParaRPr lang="pt-PT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75A7479-0854-5FA5-8A90-CE04751A99E9}"/>
              </a:ext>
            </a:extLst>
          </p:cNvPr>
          <p:cNvSpPr txBox="1"/>
          <p:nvPr/>
        </p:nvSpPr>
        <p:spPr>
          <a:xfrm>
            <a:off x="447101" y="2854047"/>
            <a:ext cx="7428484" cy="1969770"/>
          </a:xfrm>
          <a:prstGeom prst="rect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spcFirstLastPara="1" wrap="square" lIns="0" tIns="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01600" indent="0">
              <a:buSzPts val="2000"/>
              <a:buNone/>
              <a:defRPr sz="1600">
                <a:solidFill>
                  <a:schemeClr val="bg1"/>
                </a:solidFill>
                <a:latin typeface="+mn-lt"/>
                <a:ea typeface="Roboto" panose="02000000000000000000" pitchFamily="2" charset="0"/>
                <a:sym typeface="Muli"/>
              </a:defRPr>
            </a:lvl1pPr>
            <a:lvl2pPr marL="914400" indent="-355600">
              <a:buSzPts val="2000"/>
              <a:buChar char="∙"/>
              <a:defRPr>
                <a:sym typeface="Muli"/>
              </a:defRPr>
            </a:lvl2pPr>
            <a:lvl3pPr marL="1371600" indent="-355600">
              <a:buSzPts val="2000"/>
              <a:buChar char="∙"/>
              <a:defRPr>
                <a:sym typeface="Muli"/>
              </a:defRPr>
            </a:lvl3pPr>
            <a:lvl4pPr marL="1828800" indent="-355600">
              <a:buSzPts val="2000"/>
              <a:buChar char="●"/>
              <a:defRPr>
                <a:sym typeface="Muli"/>
              </a:defRPr>
            </a:lvl4pPr>
            <a:lvl5pPr marL="2286000" indent="-355600">
              <a:buSzPts val="2000"/>
              <a:buChar char="○"/>
              <a:defRPr>
                <a:sym typeface="Muli"/>
              </a:defRPr>
            </a:lvl5pPr>
            <a:lvl6pPr marL="2743200" indent="-355600">
              <a:buSzPts val="2000"/>
              <a:buChar char="■"/>
              <a:defRPr>
                <a:sym typeface="Muli"/>
              </a:defRPr>
            </a:lvl6pPr>
            <a:lvl7pPr marL="3200400" indent="-355600">
              <a:buSzPts val="2000"/>
              <a:buChar char="●"/>
              <a:defRPr>
                <a:sym typeface="Muli"/>
              </a:defRPr>
            </a:lvl7pPr>
            <a:lvl8pPr marL="3657600" indent="-355600">
              <a:buSzPts val="2000"/>
              <a:buChar char="○"/>
              <a:defRPr>
                <a:sym typeface="Muli"/>
              </a:defRPr>
            </a:lvl8pPr>
            <a:lvl9pPr marL="4114800" indent="-355600">
              <a:buSzPts val="2000"/>
              <a:buChar char="■"/>
              <a:defRPr>
                <a:sym typeface="Muli"/>
              </a:defRPr>
            </a:lvl9pPr>
          </a:lstStyle>
          <a:p>
            <a:r>
              <a:rPr lang="pt-PT" b="1">
                <a:ea typeface="Roboto"/>
                <a:cs typeface="+mn-cs"/>
              </a:rPr>
              <a:t>Complicando um pouco … Desafio!!</a:t>
            </a:r>
          </a:p>
          <a:p>
            <a:endParaRPr lang="pt-PT" b="1">
              <a:ea typeface="Roboto"/>
              <a:cs typeface="+mn-cs"/>
            </a:endParaRPr>
          </a:p>
          <a:p>
            <a:r>
              <a:rPr lang="pt-PT">
                <a:ea typeface="Roboto"/>
                <a:cs typeface="+mn-cs"/>
              </a:rPr>
              <a:t>Qual é a palavra representada pelo código ?</a:t>
            </a:r>
            <a:endParaRPr lang="pt-PT">
              <a:ea typeface="Roboto"/>
              <a:cs typeface="Arial"/>
            </a:endParaRPr>
          </a:p>
          <a:p>
            <a:endParaRPr lang="pt-PT" b="1">
              <a:ea typeface="Roboto"/>
              <a:cs typeface="Arial"/>
            </a:endParaRPr>
          </a:p>
          <a:p>
            <a:pPr marL="387350" indent="-285750">
              <a:buChar char="•"/>
            </a:pPr>
            <a:r>
              <a:rPr lang="pt-PT">
                <a:ea typeface="Roboto"/>
                <a:cs typeface="Arial"/>
              </a:rPr>
              <a:t>Formada por 3 letras:</a:t>
            </a:r>
          </a:p>
          <a:p>
            <a:pPr marL="387350" indent="-285750">
              <a:buChar char="•"/>
            </a:pPr>
            <a:endParaRPr lang="pt-PT">
              <a:ea typeface="Roboto"/>
              <a:cs typeface="Arial"/>
            </a:endParaRPr>
          </a:p>
          <a:p>
            <a:pPr marL="387350" indent="-285750">
              <a:buChar char="•"/>
            </a:pPr>
            <a:r>
              <a:rPr lang="pt-PT">
                <a:ea typeface="Roboto"/>
                <a:cs typeface="Arial"/>
              </a:rPr>
              <a:t>1ª: A + A – H</a:t>
            </a:r>
          </a:p>
          <a:p>
            <a:endParaRPr lang="pt-PT" b="1">
              <a:ea typeface="Roboto"/>
              <a:cs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9E7A8BD-B949-4DDE-5BDA-037634B8DC6F}"/>
              </a:ext>
            </a:extLst>
          </p:cNvPr>
          <p:cNvSpPr txBox="1"/>
          <p:nvPr/>
        </p:nvSpPr>
        <p:spPr>
          <a:xfrm>
            <a:off x="2942304" y="4288094"/>
            <a:ext cx="325939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1600">
                <a:solidFill>
                  <a:schemeClr val="bg1"/>
                </a:solidFill>
                <a:latin typeface="+mn-lt"/>
                <a:ea typeface="Roboto"/>
                <a:sym typeface="Muli"/>
              </a:rPr>
              <a:t>2ª: &lt; + &lt; - K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4146B90-25A8-A473-EED6-A4A2FBAB3271}"/>
              </a:ext>
            </a:extLst>
          </p:cNvPr>
          <p:cNvSpPr txBox="1"/>
          <p:nvPr/>
        </p:nvSpPr>
        <p:spPr>
          <a:xfrm>
            <a:off x="5394222" y="4288093"/>
            <a:ext cx="325939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1600">
                <a:solidFill>
                  <a:schemeClr val="bg1"/>
                </a:solidFill>
                <a:latin typeface="+mn-lt"/>
                <a:ea typeface="Roboto"/>
                <a:sym typeface="Muli"/>
              </a:rPr>
              <a:t>3ª: @ + @ - W </a:t>
            </a:r>
          </a:p>
        </p:txBody>
      </p:sp>
    </p:spTree>
    <p:extLst>
      <p:ext uri="{BB962C8B-B14F-4D97-AF65-F5344CB8AC3E}">
        <p14:creationId xmlns:p14="http://schemas.microsoft.com/office/powerpoint/2010/main" val="402220665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9293" y="598139"/>
            <a:ext cx="4438337" cy="513361"/>
          </a:xfrm>
        </p:spPr>
        <p:txBody>
          <a:bodyPr/>
          <a:lstStyle/>
          <a:p>
            <a:r>
              <a:rPr lang="pt-BR" sz="4400">
                <a:latin typeface="+mj-lt"/>
              </a:rPr>
              <a:t>Obrigado!</a:t>
            </a:r>
          </a:p>
        </p:txBody>
      </p:sp>
      <p:sp>
        <p:nvSpPr>
          <p:cNvPr id="11" name="Marcador de Posição do Texto 2">
            <a:extLst>
              <a:ext uri="{FF2B5EF4-FFF2-40B4-BE49-F238E27FC236}">
                <a16:creationId xmlns:a16="http://schemas.microsoft.com/office/drawing/2014/main" id="{90328706-83CE-407F-82A5-72CB42B49681}"/>
              </a:ext>
            </a:extLst>
          </p:cNvPr>
          <p:cNvSpPr>
            <a:spLocks noGrp="1"/>
          </p:cNvSpPr>
          <p:nvPr/>
        </p:nvSpPr>
        <p:spPr>
          <a:xfrm>
            <a:off x="-206256" y="1298309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52400" indent="0" algn="ctr">
              <a:buNone/>
            </a:pPr>
            <a:r>
              <a:rPr lang="pt-PT" b="1">
                <a:solidFill>
                  <a:schemeClr val="bg1"/>
                </a:solidFill>
                <a:latin typeface="+mn-lt"/>
              </a:rPr>
              <a:t>As nossas redes sociais</a:t>
            </a:r>
          </a:p>
        </p:txBody>
      </p:sp>
      <p:pic>
        <p:nvPicPr>
          <p:cNvPr id="13" name="Picture 4" descr="Instagram Logo - PNG e Vetor - Download de Logo">
            <a:extLst>
              <a:ext uri="{FF2B5EF4-FFF2-40B4-BE49-F238E27FC236}">
                <a16:creationId xmlns:a16="http://schemas.microsoft.com/office/drawing/2014/main" id="{9CFED9EC-2908-412F-B6DD-A032CC21A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01" y="1925202"/>
            <a:ext cx="438585" cy="4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taxis-penafiel-contacte-nos-facebook-icon - TAXIS PENAFIEL- SERVIÇO 24  HORAS - 964 463 446">
            <a:extLst>
              <a:ext uri="{FF2B5EF4-FFF2-40B4-BE49-F238E27FC236}">
                <a16:creationId xmlns:a16="http://schemas.microsoft.com/office/drawing/2014/main" id="{E89D16E9-0DAB-4289-859F-3EB3679DA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60" y="2483710"/>
            <a:ext cx="645080" cy="640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Website Logo PNG, Web Site Logos Free Download - Free Transparent PNG Logos">
            <a:extLst>
              <a:ext uri="{FF2B5EF4-FFF2-40B4-BE49-F238E27FC236}">
                <a16:creationId xmlns:a16="http://schemas.microsoft.com/office/drawing/2014/main" id="{1631A947-4F84-4027-B276-42DD8B65B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29" y="3207403"/>
            <a:ext cx="575006" cy="575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0" descr="Free E Mail Icon #31962 - Free Icons Library">
            <a:extLst>
              <a:ext uri="{FF2B5EF4-FFF2-40B4-BE49-F238E27FC236}">
                <a16:creationId xmlns:a16="http://schemas.microsoft.com/office/drawing/2014/main" id="{F8C6FB91-8FAF-4FCA-A93B-8D0190F83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275" y="4035230"/>
            <a:ext cx="534706" cy="35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395B4B89-A95B-4245-9A4E-F27E12C484C9}"/>
              </a:ext>
            </a:extLst>
          </p:cNvPr>
          <p:cNvSpPr txBox="1"/>
          <p:nvPr/>
        </p:nvSpPr>
        <p:spPr>
          <a:xfrm>
            <a:off x="978228" y="4078574"/>
            <a:ext cx="25425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rob916@tecnico.ulisboa.pt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0B548616-2EBF-4F2C-B38F-B89CFF97F580}"/>
              </a:ext>
            </a:extLst>
          </p:cNvPr>
          <p:cNvSpPr txBox="1"/>
          <p:nvPr/>
        </p:nvSpPr>
        <p:spPr>
          <a:xfrm>
            <a:off x="835981" y="2008539"/>
            <a:ext cx="2985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pt-PT" sz="1200" b="0" i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https://www.instagram.com/rob916ist/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04EB34F-AAAA-46C0-984E-9BDDBE32F4BA}"/>
              </a:ext>
            </a:extLst>
          </p:cNvPr>
          <p:cNvSpPr txBox="1"/>
          <p:nvPr/>
        </p:nvSpPr>
        <p:spPr>
          <a:xfrm>
            <a:off x="872290" y="2653255"/>
            <a:ext cx="2985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pt-PT" sz="1200" b="0" i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https://www.facebook.com/rob916ist/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7C98FA0-C330-4CB8-9F9A-D18BB22F7448}"/>
              </a:ext>
            </a:extLst>
          </p:cNvPr>
          <p:cNvSpPr txBox="1"/>
          <p:nvPr/>
        </p:nvSpPr>
        <p:spPr>
          <a:xfrm>
            <a:off x="902458" y="3355809"/>
            <a:ext cx="2985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pt-PT" sz="1200" b="0" i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http://rob.tecnico.pt/</a:t>
            </a:r>
          </a:p>
        </p:txBody>
      </p:sp>
    </p:spTree>
    <p:extLst>
      <p:ext uri="{BB962C8B-B14F-4D97-AF65-F5344CB8AC3E}">
        <p14:creationId xmlns:p14="http://schemas.microsoft.com/office/powerpoint/2010/main" val="328481992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78600" y="-242723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bg1"/>
                </a:solidFill>
                <a:latin typeface="+mj-lt"/>
              </a:rPr>
              <a:t>Quem somos?</a:t>
            </a:r>
            <a:endParaRPr sz="2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8754043-9093-4268-A744-3D84D7F433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047"/>
          <a:stretch/>
        </p:blipFill>
        <p:spPr>
          <a:xfrm>
            <a:off x="689492" y="964043"/>
            <a:ext cx="1673599" cy="1739511"/>
          </a:xfrm>
          <a:prstGeom prst="rect">
            <a:avLst/>
          </a:prstGeom>
        </p:spPr>
      </p:pic>
      <p:cxnSp>
        <p:nvCxnSpPr>
          <p:cNvPr id="6" name="Conector reto 5"/>
          <p:cNvCxnSpPr/>
          <p:nvPr/>
        </p:nvCxnSpPr>
        <p:spPr>
          <a:xfrm>
            <a:off x="378600" y="614677"/>
            <a:ext cx="2242200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Imagem 13" descr="Uma imagem com exterior, céu, terra, pessoa&#10;&#10;Descrição gerada automaticamente">
            <a:extLst>
              <a:ext uri="{FF2B5EF4-FFF2-40B4-BE49-F238E27FC236}">
                <a16:creationId xmlns:a16="http://schemas.microsoft.com/office/drawing/2014/main" id="{9EB42576-1060-450C-8E4D-51C31BD299A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685"/>
          <a:stretch/>
        </p:blipFill>
        <p:spPr>
          <a:xfrm>
            <a:off x="694635" y="3035616"/>
            <a:ext cx="1668456" cy="1853448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3315D157-F431-4037-A2B5-C91BD8004294}"/>
              </a:ext>
            </a:extLst>
          </p:cNvPr>
          <p:cNvSpPr txBox="1"/>
          <p:nvPr/>
        </p:nvSpPr>
        <p:spPr>
          <a:xfrm>
            <a:off x="2921758" y="3377426"/>
            <a:ext cx="2561518" cy="9848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0" tIns="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01600" indent="0">
              <a:buSzPts val="2000"/>
              <a:buNone/>
              <a:defRPr sz="1600">
                <a:solidFill>
                  <a:schemeClr val="bg1"/>
                </a:solidFill>
                <a:latin typeface="+mn-lt"/>
                <a:ea typeface="Roboto" panose="02000000000000000000" pitchFamily="2" charset="0"/>
                <a:sym typeface="Muli"/>
              </a:defRPr>
            </a:lvl1pPr>
            <a:lvl2pPr marL="914400" indent="-355600">
              <a:buSzPts val="2000"/>
              <a:buChar char="∙"/>
              <a:defRPr>
                <a:sym typeface="Muli"/>
              </a:defRPr>
            </a:lvl2pPr>
            <a:lvl3pPr marL="1371600" indent="-355600">
              <a:buSzPts val="2000"/>
              <a:buChar char="∙"/>
              <a:defRPr>
                <a:sym typeface="Muli"/>
              </a:defRPr>
            </a:lvl3pPr>
            <a:lvl4pPr marL="1828800" indent="-355600">
              <a:buSzPts val="2000"/>
              <a:buChar char="●"/>
              <a:defRPr>
                <a:sym typeface="Muli"/>
              </a:defRPr>
            </a:lvl4pPr>
            <a:lvl5pPr marL="2286000" indent="-355600">
              <a:buSzPts val="2000"/>
              <a:buChar char="○"/>
              <a:defRPr>
                <a:sym typeface="Muli"/>
              </a:defRPr>
            </a:lvl5pPr>
            <a:lvl6pPr marL="2743200" indent="-355600">
              <a:buSzPts val="2000"/>
              <a:buChar char="■"/>
              <a:defRPr>
                <a:sym typeface="Muli"/>
              </a:defRPr>
            </a:lvl6pPr>
            <a:lvl7pPr marL="3200400" indent="-355600">
              <a:buSzPts val="2000"/>
              <a:buChar char="●"/>
              <a:defRPr>
                <a:sym typeface="Muli"/>
              </a:defRPr>
            </a:lvl7pPr>
            <a:lvl8pPr marL="3657600" indent="-355600">
              <a:buSzPts val="2000"/>
              <a:buChar char="○"/>
              <a:defRPr>
                <a:sym typeface="Muli"/>
              </a:defRPr>
            </a:lvl8pPr>
            <a:lvl9pPr marL="4114800" indent="-355600">
              <a:buSzPts val="2000"/>
              <a:buChar char="■"/>
              <a:defRPr>
                <a:sym typeface="Muli"/>
              </a:defRPr>
            </a:lvl9pPr>
          </a:lstStyle>
          <a:p>
            <a:r>
              <a:rPr lang="pt-PT"/>
              <a:t>Caroline Tortorelli</a:t>
            </a:r>
          </a:p>
          <a:p>
            <a:r>
              <a:rPr lang="pt-PT"/>
              <a:t>Engenharia e Gestão Industrial</a:t>
            </a:r>
          </a:p>
          <a:p>
            <a:r>
              <a:rPr lang="pt-PT"/>
              <a:t>1º Ano - Mestrado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315D157-F431-4037-A2B5-C91BD8004294}"/>
              </a:ext>
            </a:extLst>
          </p:cNvPr>
          <p:cNvSpPr txBox="1"/>
          <p:nvPr/>
        </p:nvSpPr>
        <p:spPr>
          <a:xfrm>
            <a:off x="2921758" y="1429598"/>
            <a:ext cx="2561518" cy="73866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spcFirstLastPara="1" wrap="square" lIns="0" tIns="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101600" indent="0">
              <a:buSzPts val="2000"/>
              <a:buNone/>
              <a:defRPr sz="1600">
                <a:solidFill>
                  <a:schemeClr val="bg1"/>
                </a:solidFill>
                <a:latin typeface="+mn-lt"/>
                <a:ea typeface="Roboto" panose="02000000000000000000" pitchFamily="2" charset="0"/>
                <a:sym typeface="Muli"/>
              </a:defRPr>
            </a:lvl1pPr>
            <a:lvl2pPr marL="914400" indent="-355600">
              <a:buSzPts val="2000"/>
              <a:buChar char="∙"/>
              <a:defRPr>
                <a:sym typeface="Muli"/>
              </a:defRPr>
            </a:lvl2pPr>
            <a:lvl3pPr marL="1371600" indent="-355600">
              <a:buSzPts val="2000"/>
              <a:buChar char="∙"/>
              <a:defRPr>
                <a:sym typeface="Muli"/>
              </a:defRPr>
            </a:lvl3pPr>
            <a:lvl4pPr marL="1828800" indent="-355600">
              <a:buSzPts val="2000"/>
              <a:buChar char="●"/>
              <a:defRPr>
                <a:sym typeface="Muli"/>
              </a:defRPr>
            </a:lvl4pPr>
            <a:lvl5pPr marL="2286000" indent="-355600">
              <a:buSzPts val="2000"/>
              <a:buChar char="○"/>
              <a:defRPr>
                <a:sym typeface="Muli"/>
              </a:defRPr>
            </a:lvl5pPr>
            <a:lvl6pPr marL="2743200" indent="-355600">
              <a:buSzPts val="2000"/>
              <a:buChar char="■"/>
              <a:defRPr>
                <a:sym typeface="Muli"/>
              </a:defRPr>
            </a:lvl6pPr>
            <a:lvl7pPr marL="3200400" indent="-355600">
              <a:buSzPts val="2000"/>
              <a:buChar char="●"/>
              <a:defRPr>
                <a:sym typeface="Muli"/>
              </a:defRPr>
            </a:lvl7pPr>
            <a:lvl8pPr marL="3657600" indent="-355600">
              <a:buSzPts val="2000"/>
              <a:buChar char="○"/>
              <a:defRPr>
                <a:sym typeface="Muli"/>
              </a:defRPr>
            </a:lvl8pPr>
            <a:lvl9pPr marL="4114800" indent="-355600">
              <a:buSzPts val="2000"/>
              <a:buChar char="■"/>
              <a:defRPr>
                <a:sym typeface="Muli"/>
              </a:defRPr>
            </a:lvl9pPr>
          </a:lstStyle>
          <a:p>
            <a:r>
              <a:rPr lang="pt-PT" dirty="0">
                <a:ea typeface="Roboto"/>
              </a:rPr>
              <a:t>João Gaspar</a:t>
            </a:r>
          </a:p>
          <a:p>
            <a:r>
              <a:rPr lang="pt-PT" dirty="0">
                <a:ea typeface="Roboto"/>
              </a:rPr>
              <a:t>Engenharia Eletrónica</a:t>
            </a:r>
          </a:p>
          <a:p>
            <a:r>
              <a:rPr lang="pt-PT">
                <a:ea typeface="Roboto"/>
              </a:rPr>
              <a:t>3º Ano - Licenciatura</a:t>
            </a: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64800" y="518032"/>
            <a:ext cx="9079200" cy="4625420"/>
          </a:xfrm>
          <a:prstGeom prst="rect">
            <a:avLst/>
          </a:prstGeom>
          <a:solidFill>
            <a:srgbClr val="000E2A">
              <a:alpha val="80000"/>
            </a:srgbClr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6" name="Google Shape;266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267" name="Google Shape;267;p29"/>
          <p:cNvGrpSpPr/>
          <p:nvPr/>
        </p:nvGrpSpPr>
        <p:grpSpPr>
          <a:xfrm>
            <a:off x="5028184" y="3014090"/>
            <a:ext cx="2466277" cy="1384500"/>
            <a:chOff x="6038025" y="2685179"/>
            <a:chExt cx="2466277" cy="1384500"/>
          </a:xfrm>
        </p:grpSpPr>
        <p:cxnSp>
          <p:nvCxnSpPr>
            <p:cNvPr id="268" name="Google Shape;268;p29"/>
            <p:cNvCxnSpPr/>
            <p:nvPr/>
          </p:nvCxnSpPr>
          <p:spPr>
            <a:xfrm>
              <a:off x="6038025" y="3312550"/>
              <a:ext cx="582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69" name="Google Shape;269;p29"/>
            <p:cNvSpPr txBox="1"/>
            <p:nvPr/>
          </p:nvSpPr>
          <p:spPr>
            <a:xfrm>
              <a:off x="6637102" y="2685179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fontAlgn="base"/>
              <a:r>
                <a:rPr lang="pt-BR" sz="1200" b="1">
                  <a:solidFill>
                    <a:schemeClr val="bg1"/>
                  </a:solidFill>
                </a:rPr>
                <a:t>      Código</a:t>
              </a:r>
              <a:r>
                <a:rPr lang="pt-BR" sz="1100" b="1">
                  <a:solidFill>
                    <a:schemeClr val="bg1"/>
                  </a:solidFill>
                </a:rPr>
                <a:t> binário</a:t>
              </a:r>
              <a:r>
                <a:rPr lang="en-US" sz="1100" b="1">
                  <a:solidFill>
                    <a:schemeClr val="bg1"/>
                  </a:solidFill>
                </a:rPr>
                <a:t>​</a:t>
              </a:r>
            </a:p>
            <a:p>
              <a:pPr fontAlgn="base"/>
              <a:endParaRPr lang="pt-BR" sz="1100">
                <a:solidFill>
                  <a:schemeClr val="bg1"/>
                </a:solidFill>
              </a:endParaRPr>
            </a:p>
            <a:p>
              <a:pPr marL="171450" indent="-171450" fontAlgn="base">
                <a:buFont typeface="Arial" panose="020B0604020202020204" pitchFamily="34" charset="0"/>
                <a:buChar char="•"/>
              </a:pPr>
              <a:r>
                <a:rPr lang="pt-BR" sz="1100">
                  <a:solidFill>
                    <a:schemeClr val="bg1"/>
                  </a:solidFill>
                </a:rPr>
                <a:t>O que é?​</a:t>
              </a:r>
            </a:p>
            <a:p>
              <a:pPr marL="171450" indent="-171450" fontAlgn="base">
                <a:buFont typeface="Arial" panose="020B0604020202020204" pitchFamily="34" charset="0"/>
                <a:buChar char="•"/>
              </a:pPr>
              <a:r>
                <a:rPr lang="pt-BR" sz="1100">
                  <a:solidFill>
                    <a:schemeClr val="bg1"/>
                  </a:solidFill>
                </a:rPr>
                <a:t>Como surgiu?​</a:t>
              </a:r>
            </a:p>
            <a:p>
              <a:pPr marL="171450" indent="-171450" fontAlgn="base">
                <a:buFont typeface="Arial" panose="020B0604020202020204" pitchFamily="34" charset="0"/>
                <a:buChar char="•"/>
              </a:pPr>
              <a:r>
                <a:rPr lang="pt-BR" sz="1100">
                  <a:solidFill>
                    <a:schemeClr val="bg1"/>
                  </a:solidFill>
                </a:rPr>
                <a:t>Conversões: decimal para binário e vice-versa.​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BR" sz="1100" err="1">
                  <a:solidFill>
                    <a:schemeClr val="bg1"/>
                  </a:solidFill>
                  <a:latin typeface="+mn-lt"/>
                  <a:ea typeface="Muli"/>
                </a:rPr>
                <a:t>Algebra</a:t>
              </a:r>
              <a:r>
                <a:rPr lang="pt-BR" sz="1100">
                  <a:solidFill>
                    <a:schemeClr val="bg1"/>
                  </a:solidFill>
                  <a:latin typeface="+mn-lt"/>
                  <a:ea typeface="Muli"/>
                </a:rPr>
                <a:t> booleana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pt-PT" sz="1100">
                <a:solidFill>
                  <a:schemeClr val="lt1"/>
                </a:solidFill>
                <a:latin typeface="+mn-lt"/>
                <a:ea typeface="Muli"/>
                <a:cs typeface="Muli"/>
              </a:endParaRPr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6424027" y="3212150"/>
              <a:ext cx="198600" cy="19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9"/>
            <p:cNvSpPr txBox="1"/>
            <p:nvPr/>
          </p:nvSpPr>
          <p:spPr>
            <a:xfrm>
              <a:off x="6399017" y="315610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1</a:t>
              </a:r>
              <a:endParaRPr sz="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</p:grpSp>
      <p:grpSp>
        <p:nvGrpSpPr>
          <p:cNvPr id="272" name="Google Shape;272;p29"/>
          <p:cNvGrpSpPr/>
          <p:nvPr/>
        </p:nvGrpSpPr>
        <p:grpSpPr>
          <a:xfrm>
            <a:off x="778093" y="2128879"/>
            <a:ext cx="2524478" cy="1384500"/>
            <a:chOff x="1106572" y="1801448"/>
            <a:chExt cx="2524478" cy="1384500"/>
          </a:xfrm>
        </p:grpSpPr>
        <p:sp>
          <p:nvSpPr>
            <p:cNvPr id="273" name="Google Shape;273;p29"/>
            <p:cNvSpPr txBox="1"/>
            <p:nvPr/>
          </p:nvSpPr>
          <p:spPr>
            <a:xfrm>
              <a:off x="1106572" y="1801448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fontAlgn="base"/>
              <a:r>
                <a:rPr lang="pt-BR" sz="1200" b="1">
                  <a:solidFill>
                    <a:schemeClr val="bg1"/>
                  </a:solidFill>
                </a:rPr>
                <a:t>Tipos de notações</a:t>
              </a:r>
              <a:r>
                <a:rPr lang="en-US" sz="1200">
                  <a:solidFill>
                    <a:schemeClr val="bg1"/>
                  </a:solidFill>
                </a:rPr>
                <a:t>​</a:t>
              </a:r>
            </a:p>
            <a:p>
              <a:pPr fontAlgn="base"/>
              <a:r>
                <a:rPr lang="pt-BR" sz="1200">
                  <a:solidFill>
                    <a:schemeClr val="bg1"/>
                  </a:solidFill>
                </a:rPr>
                <a:t>​</a:t>
              </a:r>
            </a:p>
            <a:p>
              <a:pPr marL="171450" indent="-171450" fontAlgn="base">
                <a:buFont typeface="Arial" panose="020B0604020202020204" pitchFamily="34" charset="0"/>
                <a:buChar char="•"/>
              </a:pPr>
              <a:r>
                <a:rPr lang="pt-BR" sz="1100">
                  <a:solidFill>
                    <a:schemeClr val="bg1"/>
                  </a:solidFill>
                </a:rPr>
                <a:t>ASCII ​​</a:t>
              </a:r>
            </a:p>
            <a:p>
              <a:pPr marL="171450" indent="-171450" fontAlgn="base">
                <a:buFont typeface="Arial" panose="020B0604020202020204" pitchFamily="34" charset="0"/>
                <a:buChar char="•"/>
              </a:pPr>
              <a:r>
                <a:rPr lang="pt-BR" sz="1100">
                  <a:solidFill>
                    <a:schemeClr val="bg1"/>
                  </a:solidFill>
                </a:rPr>
                <a:t>Outras </a:t>
              </a:r>
              <a:r>
                <a:rPr lang="pt-BR" sz="1100"/>
                <a:t>  </a:t>
              </a:r>
              <a:r>
                <a:rPr lang="pt-BR" sz="1200"/>
                <a:t> </a:t>
              </a:r>
              <a:r>
                <a:rPr lang="en-US" sz="1200"/>
                <a:t>​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3544FF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cxnSp>
          <p:nvCxnSpPr>
            <p:cNvPr id="274" name="Google Shape;274;p29"/>
            <p:cNvCxnSpPr/>
            <p:nvPr/>
          </p:nvCxnSpPr>
          <p:spPr>
            <a:xfrm rot="10800000">
              <a:off x="2587350" y="2536350"/>
              <a:ext cx="10437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5" name="Google Shape;275;p29"/>
            <p:cNvSpPr/>
            <p:nvPr/>
          </p:nvSpPr>
          <p:spPr>
            <a:xfrm>
              <a:off x="2523501" y="2431050"/>
              <a:ext cx="198600" cy="19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9"/>
            <p:cNvSpPr txBox="1"/>
            <p:nvPr/>
          </p:nvSpPr>
          <p:spPr>
            <a:xfrm>
              <a:off x="2498491" y="237375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2</a:t>
              </a:r>
              <a:endParaRPr sz="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</p:grpSp>
      <p:grpSp>
        <p:nvGrpSpPr>
          <p:cNvPr id="277" name="Google Shape;277;p29"/>
          <p:cNvGrpSpPr/>
          <p:nvPr/>
        </p:nvGrpSpPr>
        <p:grpSpPr>
          <a:xfrm>
            <a:off x="3873118" y="1801661"/>
            <a:ext cx="1742220" cy="312900"/>
            <a:chOff x="4908100" y="1436790"/>
            <a:chExt cx="1742220" cy="312900"/>
          </a:xfrm>
        </p:grpSpPr>
        <p:cxnSp>
          <p:nvCxnSpPr>
            <p:cNvPr id="278" name="Google Shape;278;p29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80" name="Google Shape;280;p29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9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pt-BR" sz="8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3</a:t>
              </a:r>
              <a:endParaRPr sz="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</p:grpSp>
      <p:sp>
        <p:nvSpPr>
          <p:cNvPr id="28" name="Google Shape;71;p14"/>
          <p:cNvSpPr txBox="1">
            <a:spLocks/>
          </p:cNvSpPr>
          <p:nvPr/>
        </p:nvSpPr>
        <p:spPr>
          <a:xfrm>
            <a:off x="295371" y="-281889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pt-BR" sz="2600">
                <a:solidFill>
                  <a:schemeClr val="bg1"/>
                </a:solidFill>
                <a:latin typeface="+mj-lt"/>
              </a:rPr>
              <a:t>Índice</a:t>
            </a:r>
          </a:p>
        </p:txBody>
      </p:sp>
      <p:sp>
        <p:nvSpPr>
          <p:cNvPr id="32" name="Google Shape;269;p29"/>
          <p:cNvSpPr txBox="1"/>
          <p:nvPr/>
        </p:nvSpPr>
        <p:spPr>
          <a:xfrm>
            <a:off x="5555192" y="1083847"/>
            <a:ext cx="1867200" cy="1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base"/>
            <a:r>
              <a:rPr lang="pt-BR" sz="1200" b="1">
                <a:solidFill>
                  <a:schemeClr val="bg1"/>
                </a:solidFill>
              </a:rPr>
              <a:t>Desafio</a:t>
            </a:r>
            <a:r>
              <a:rPr lang="en-US" sz="1200">
                <a:solidFill>
                  <a:schemeClr val="bg1"/>
                </a:solidFill>
              </a:rPr>
              <a:t>​</a:t>
            </a:r>
          </a:p>
          <a:p>
            <a:pPr fontAlgn="base"/>
            <a:r>
              <a:rPr lang="pt-BR" sz="1100"/>
              <a:t>​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pt-BR" sz="1100">
                <a:solidFill>
                  <a:schemeClr val="bg1"/>
                </a:solidFill>
              </a:rPr>
              <a:t>Colocar em prática o que aprenderam!</a:t>
            </a:r>
            <a:endParaRPr lang="en-US" sz="110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sz="1100">
              <a:solidFill>
                <a:schemeClr val="lt1"/>
              </a:solidFill>
              <a:latin typeface="+mn-lt"/>
              <a:ea typeface="Muli"/>
              <a:cs typeface="Muli"/>
              <a:sym typeface="Muli"/>
            </a:endParaRPr>
          </a:p>
        </p:txBody>
      </p:sp>
      <p:grpSp>
        <p:nvGrpSpPr>
          <p:cNvPr id="50" name="Google Shape;282;p29"/>
          <p:cNvGrpSpPr/>
          <p:nvPr/>
        </p:nvGrpSpPr>
        <p:grpSpPr>
          <a:xfrm>
            <a:off x="1878037" y="1508148"/>
            <a:ext cx="3514811" cy="3252003"/>
            <a:chOff x="2991269" y="1153325"/>
            <a:chExt cx="3514811" cy="3252003"/>
          </a:xfrm>
        </p:grpSpPr>
        <p:sp>
          <p:nvSpPr>
            <p:cNvPr id="51" name="Google Shape;283;p29"/>
            <p:cNvSpPr/>
            <p:nvPr/>
          </p:nvSpPr>
          <p:spPr>
            <a:xfrm>
              <a:off x="3477586" y="2585458"/>
              <a:ext cx="2541910" cy="950456"/>
            </a:xfrm>
            <a:custGeom>
              <a:avLst/>
              <a:gdLst/>
              <a:ahLst/>
              <a:cxnLst/>
              <a:rect l="l" t="t" r="r" b="b"/>
              <a:pathLst>
                <a:path w="126826" h="43529" extrusionOk="0">
                  <a:moveTo>
                    <a:pt x="0" y="20002"/>
                  </a:moveTo>
                  <a:lnTo>
                    <a:pt x="63389" y="43529"/>
                  </a:lnTo>
                  <a:lnTo>
                    <a:pt x="126826" y="19907"/>
                  </a:lnTo>
                  <a:lnTo>
                    <a:pt x="635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2" name="Google Shape;284;p29"/>
            <p:cNvSpPr/>
            <p:nvPr/>
          </p:nvSpPr>
          <p:spPr>
            <a:xfrm>
              <a:off x="2991269" y="3020977"/>
              <a:ext cx="1758228" cy="1384350"/>
            </a:xfrm>
            <a:custGeom>
              <a:avLst/>
              <a:gdLst/>
              <a:ahLst/>
              <a:cxnLst/>
              <a:rect l="l" t="t" r="r" b="b"/>
              <a:pathLst>
                <a:path w="87725" h="63817" extrusionOk="0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53" name="Google Shape;285;p29"/>
            <p:cNvSpPr/>
            <p:nvPr/>
          </p:nvSpPr>
          <p:spPr>
            <a:xfrm flipH="1">
              <a:off x="4747852" y="3020977"/>
              <a:ext cx="1758228" cy="1384350"/>
            </a:xfrm>
            <a:custGeom>
              <a:avLst/>
              <a:gdLst/>
              <a:ahLst/>
              <a:cxnLst/>
              <a:rect l="l" t="t" r="r" b="b"/>
              <a:pathLst>
                <a:path w="87725" h="63817" extrusionOk="0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54" name="Google Shape;286;p29"/>
            <p:cNvSpPr/>
            <p:nvPr/>
          </p:nvSpPr>
          <p:spPr>
            <a:xfrm>
              <a:off x="3969199" y="2001324"/>
              <a:ext cx="1565850" cy="585863"/>
            </a:xfrm>
            <a:custGeom>
              <a:avLst/>
              <a:gdLst/>
              <a:ahLst/>
              <a:cxnLst/>
              <a:rect l="l" t="t" r="r" b="b"/>
              <a:pathLst>
                <a:path w="24053" h="8150" extrusionOk="0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5" name="Google Shape;287;p29"/>
            <p:cNvSpPr/>
            <p:nvPr/>
          </p:nvSpPr>
          <p:spPr>
            <a:xfrm>
              <a:off x="3563255" y="2275837"/>
              <a:ext cx="1189300" cy="1015326"/>
            </a:xfrm>
            <a:custGeom>
              <a:avLst/>
              <a:gdLst/>
              <a:ahLst/>
              <a:cxnLst/>
              <a:rect l="l" t="t" r="r" b="b"/>
              <a:pathLst>
                <a:path w="18238" h="14114" extrusionOk="0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56" name="Google Shape;288;p29"/>
            <p:cNvSpPr/>
            <p:nvPr/>
          </p:nvSpPr>
          <p:spPr>
            <a:xfrm flipH="1">
              <a:off x="4749365" y="2275837"/>
              <a:ext cx="1189300" cy="1015326"/>
            </a:xfrm>
            <a:custGeom>
              <a:avLst/>
              <a:gdLst/>
              <a:ahLst/>
              <a:cxnLst/>
              <a:rect l="l" t="t" r="r" b="b"/>
              <a:pathLst>
                <a:path w="18238" h="14114" extrusionOk="0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57" name="Google Shape;289;p29"/>
            <p:cNvSpPr/>
            <p:nvPr/>
          </p:nvSpPr>
          <p:spPr>
            <a:xfrm>
              <a:off x="4059061" y="1153325"/>
              <a:ext cx="693508" cy="1201140"/>
            </a:xfrm>
            <a:custGeom>
              <a:avLst/>
              <a:gdLst/>
              <a:ahLst/>
              <a:cxnLst/>
              <a:rect l="l" t="t" r="r" b="b"/>
              <a:pathLst>
                <a:path w="10635" h="16697" extrusionOk="0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58" name="Google Shape;290;p29"/>
            <p:cNvSpPr/>
            <p:nvPr/>
          </p:nvSpPr>
          <p:spPr>
            <a:xfrm flipH="1">
              <a:off x="4749350" y="1153325"/>
              <a:ext cx="693508" cy="1201140"/>
            </a:xfrm>
            <a:custGeom>
              <a:avLst/>
              <a:gdLst/>
              <a:ahLst/>
              <a:cxnLst/>
              <a:rect l="l" t="t" r="r" b="b"/>
              <a:pathLst>
                <a:path w="10635" h="16697" extrusionOk="0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cxnSp>
        <p:nvCxnSpPr>
          <p:cNvPr id="29" name="Conector reto 28"/>
          <p:cNvCxnSpPr/>
          <p:nvPr/>
        </p:nvCxnSpPr>
        <p:spPr>
          <a:xfrm>
            <a:off x="295371" y="518032"/>
            <a:ext cx="1065429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03085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0800000">
            <a:off x="4035735" y="48"/>
            <a:ext cx="5108265" cy="5143452"/>
          </a:xfrm>
          <a:prstGeom prst="rect">
            <a:avLst/>
          </a:prstGeom>
          <a:solidFill>
            <a:srgbClr val="000E2A"/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6" name="Google Shape;266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1" name="Google Shape;392;p38"/>
          <p:cNvSpPr txBox="1">
            <a:spLocks/>
          </p:cNvSpPr>
          <p:nvPr/>
        </p:nvSpPr>
        <p:spPr>
          <a:xfrm>
            <a:off x="-4685" y="2299185"/>
            <a:ext cx="4367614" cy="86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algn="ctr"/>
            <a:r>
              <a:rPr lang="pt-BR" sz="3600">
                <a:latin typeface="+mj-lt"/>
              </a:rPr>
              <a:t>1. Números Binários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4"/>
          <a:srcRect t="6913"/>
          <a:stretch/>
        </p:blipFill>
        <p:spPr>
          <a:xfrm rot="10800000">
            <a:off x="-4686" y="35162"/>
            <a:ext cx="2337485" cy="1207216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735" y="1196824"/>
            <a:ext cx="4444849" cy="262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2920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78600" y="-242723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2600">
                <a:solidFill>
                  <a:schemeClr val="bg1"/>
                </a:solidFill>
                <a:latin typeface="+mj-lt"/>
              </a:rPr>
              <a:t>Como </a:t>
            </a:r>
            <a:r>
              <a:rPr lang="en" sz="2600" err="1">
                <a:solidFill>
                  <a:schemeClr val="bg1"/>
                </a:solidFill>
                <a:latin typeface="+mj-lt"/>
              </a:rPr>
              <a:t>surgiu</a:t>
            </a:r>
            <a:r>
              <a:rPr lang="en" sz="2600">
                <a:solidFill>
                  <a:schemeClr val="bg1"/>
                </a:solidFill>
                <a:latin typeface="+mj-lt"/>
              </a:rPr>
              <a:t>?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cxnSp>
        <p:nvCxnSpPr>
          <p:cNvPr id="6" name="Conector reto 5"/>
          <p:cNvCxnSpPr/>
          <p:nvPr/>
        </p:nvCxnSpPr>
        <p:spPr>
          <a:xfrm>
            <a:off x="378600" y="614677"/>
            <a:ext cx="2242200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94689A87-3DFA-ED32-28C5-B907760F404B}"/>
              </a:ext>
            </a:extLst>
          </p:cNvPr>
          <p:cNvSpPr/>
          <p:nvPr/>
        </p:nvSpPr>
        <p:spPr>
          <a:xfrm rot="10800000">
            <a:off x="6003327" y="1910492"/>
            <a:ext cx="3140673" cy="3224845"/>
          </a:xfrm>
          <a:prstGeom prst="rect">
            <a:avLst/>
          </a:prstGeom>
          <a:solidFill>
            <a:srgbClr val="000E2A"/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" name="Diagrama 2">
            <a:extLst>
              <a:ext uri="{FF2B5EF4-FFF2-40B4-BE49-F238E27FC236}">
                <a16:creationId xmlns:a16="http://schemas.microsoft.com/office/drawing/2014/main" id="{C68EC147-F7D1-536B-245F-E9076B6FA3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5272114"/>
              </p:ext>
            </p:extLst>
          </p:nvPr>
        </p:nvGraphicFramePr>
        <p:xfrm>
          <a:off x="375556" y="1543050"/>
          <a:ext cx="2245179" cy="2792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2142" name="Diagrama 2">
            <a:extLst>
              <a:ext uri="{FF2B5EF4-FFF2-40B4-BE49-F238E27FC236}">
                <a16:creationId xmlns:a16="http://schemas.microsoft.com/office/drawing/2014/main" id="{AB53E8AE-D4DC-7526-40C0-07C969B935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9851053"/>
              </p:ext>
            </p:extLst>
          </p:nvPr>
        </p:nvGraphicFramePr>
        <p:xfrm>
          <a:off x="5143498" y="1396093"/>
          <a:ext cx="2212521" cy="3012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2153" name="Diagrama 2">
            <a:extLst>
              <a:ext uri="{FF2B5EF4-FFF2-40B4-BE49-F238E27FC236}">
                <a16:creationId xmlns:a16="http://schemas.microsoft.com/office/drawing/2014/main" id="{503264E0-AFB9-482D-59A6-51047AB3B6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2726169"/>
              </p:ext>
            </p:extLst>
          </p:nvPr>
        </p:nvGraphicFramePr>
        <p:xfrm>
          <a:off x="2735034" y="1477735"/>
          <a:ext cx="2245178" cy="28901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</p:spTree>
    <p:extLst>
      <p:ext uri="{BB962C8B-B14F-4D97-AF65-F5344CB8AC3E}">
        <p14:creationId xmlns:p14="http://schemas.microsoft.com/office/powerpoint/2010/main" val="3863879112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2142" grpId="0">
        <p:bldAsOne/>
      </p:bldGraphic>
      <p:bldGraphic spid="2153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78600" y="-242723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2600">
                <a:solidFill>
                  <a:schemeClr val="bg1"/>
                </a:solidFill>
                <a:latin typeface="+mj-lt"/>
              </a:rPr>
              <a:t>O que é?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cxnSp>
        <p:nvCxnSpPr>
          <p:cNvPr id="6" name="Conector reto 5"/>
          <p:cNvCxnSpPr/>
          <p:nvPr/>
        </p:nvCxnSpPr>
        <p:spPr>
          <a:xfrm>
            <a:off x="378600" y="614677"/>
            <a:ext cx="1443325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94689A87-3DFA-ED32-28C5-B907760F404B}"/>
              </a:ext>
            </a:extLst>
          </p:cNvPr>
          <p:cNvSpPr/>
          <p:nvPr/>
        </p:nvSpPr>
        <p:spPr>
          <a:xfrm rot="10800000">
            <a:off x="6003327" y="-3559"/>
            <a:ext cx="3140673" cy="5146222"/>
          </a:xfrm>
          <a:prstGeom prst="rect">
            <a:avLst/>
          </a:prstGeom>
          <a:solidFill>
            <a:srgbClr val="000E2A">
              <a:alpha val="80000"/>
            </a:srgbClr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oogle Shape;785;p49">
            <a:extLst>
              <a:ext uri="{FF2B5EF4-FFF2-40B4-BE49-F238E27FC236}">
                <a16:creationId xmlns:a16="http://schemas.microsoft.com/office/drawing/2014/main" id="{92795CAC-722D-46FF-9DC4-885E901F0274}"/>
              </a:ext>
            </a:extLst>
          </p:cNvPr>
          <p:cNvGrpSpPr/>
          <p:nvPr/>
        </p:nvGrpSpPr>
        <p:grpSpPr>
          <a:xfrm>
            <a:off x="1080079" y="1071294"/>
            <a:ext cx="287955" cy="317263"/>
            <a:chOff x="2594325" y="1627175"/>
            <a:chExt cx="440850" cy="440850"/>
          </a:xfrm>
        </p:grpSpPr>
        <p:sp>
          <p:nvSpPr>
            <p:cNvPr id="25" name="Google Shape;786;p49">
              <a:extLst>
                <a:ext uri="{FF2B5EF4-FFF2-40B4-BE49-F238E27FC236}">
                  <a16:creationId xmlns:a16="http://schemas.microsoft.com/office/drawing/2014/main" id="{7FC765EF-10E8-9F9E-8970-C9AEA0ADC4B9}"/>
                </a:ext>
              </a:extLst>
            </p:cNvPr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7;p49">
              <a:extLst>
                <a:ext uri="{FF2B5EF4-FFF2-40B4-BE49-F238E27FC236}">
                  <a16:creationId xmlns:a16="http://schemas.microsoft.com/office/drawing/2014/main" id="{35EB8745-DFA9-2F86-0FB5-2D6136C36FD7}"/>
                </a:ext>
              </a:extLst>
            </p:cNvPr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8;p49">
              <a:extLst>
                <a:ext uri="{FF2B5EF4-FFF2-40B4-BE49-F238E27FC236}">
                  <a16:creationId xmlns:a16="http://schemas.microsoft.com/office/drawing/2014/main" id="{AC9415F0-DF20-5854-2B58-F4951F7B98B4}"/>
                </a:ext>
              </a:extLst>
            </p:cNvPr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aixaDeTexto 1"/>
          <p:cNvSpPr txBox="1"/>
          <p:nvPr/>
        </p:nvSpPr>
        <p:spPr>
          <a:xfrm>
            <a:off x="862672" y="1083628"/>
            <a:ext cx="2715389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>
                <a:solidFill>
                  <a:schemeClr val="bg1"/>
                </a:solidFill>
              </a:rPr>
              <a:t>          </a:t>
            </a:r>
            <a:r>
              <a:rPr lang="en" sz="1300" b="1">
                <a:solidFill>
                  <a:schemeClr val="bg1"/>
                </a:solidFill>
              </a:rPr>
              <a:t>Conceitos importantes</a:t>
            </a:r>
            <a:r>
              <a:rPr lang="en" sz="1200" b="1">
                <a:solidFill>
                  <a:schemeClr val="bg1"/>
                </a:solidFill>
              </a:rPr>
              <a:t>:</a:t>
            </a:r>
          </a:p>
          <a:p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pPr marL="228600" indent="-228600" algn="just">
              <a:buClr>
                <a:schemeClr val="bg1"/>
              </a:buClr>
              <a:buFont typeface="+mj-lt"/>
              <a:buAutoNum type="arabicPeriod"/>
            </a:pPr>
            <a:r>
              <a:rPr lang="en" sz="1200" b="1">
                <a:solidFill>
                  <a:schemeClr val="bg1"/>
                </a:solidFill>
              </a:rPr>
              <a:t>BIT:</a:t>
            </a:r>
          </a:p>
          <a:p>
            <a:pPr algn="just">
              <a:buClr>
                <a:schemeClr val="bg1"/>
              </a:buClr>
            </a:pPr>
            <a:endParaRPr lang="en" sz="1200" b="1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" sz="1200">
                <a:solidFill>
                  <a:schemeClr val="bg1"/>
                </a:solidFill>
              </a:rPr>
              <a:t>Pode ter o valor de 0 ou 1;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" sz="1200">
                <a:solidFill>
                  <a:schemeClr val="bg1"/>
                </a:solidFill>
              </a:rPr>
              <a:t>Cada bit representa um dígito binário.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" sz="1200">
              <a:solidFill>
                <a:schemeClr val="bg1"/>
              </a:solidFill>
            </a:endParaRPr>
          </a:p>
          <a:p>
            <a:pPr marL="228600" indent="-228600" algn="just">
              <a:buClr>
                <a:schemeClr val="bg1"/>
              </a:buClr>
              <a:buAutoNum type="arabicPeriod" startAt="2"/>
            </a:pPr>
            <a:r>
              <a:rPr lang="en" sz="1200" b="1">
                <a:solidFill>
                  <a:schemeClr val="bg1"/>
                </a:solidFill>
              </a:rPr>
              <a:t>BYTE:</a:t>
            </a:r>
          </a:p>
          <a:p>
            <a:pPr algn="just">
              <a:buClr>
                <a:schemeClr val="bg1"/>
              </a:buClr>
            </a:pPr>
            <a:endParaRPr lang="en" sz="1200" b="1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" sz="1200">
                <a:solidFill>
                  <a:schemeClr val="bg1"/>
                </a:solidFill>
              </a:rPr>
              <a:t>Conjunto de 8 bits;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Pode ter o tamanho de 16, 32 ou 64 bits.</a:t>
            </a:r>
            <a:endParaRPr lang="en" sz="1200">
              <a:solidFill>
                <a:schemeClr val="bg1"/>
              </a:solidFill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4610102" y="1071294"/>
            <a:ext cx="2715389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>
                <a:solidFill>
                  <a:schemeClr val="bg1"/>
                </a:solidFill>
              </a:rPr>
              <a:t>          </a:t>
            </a:r>
            <a:r>
              <a:rPr lang="en" sz="1300" b="1">
                <a:solidFill>
                  <a:schemeClr val="bg1"/>
                </a:solidFill>
              </a:rPr>
              <a:t>O código binário:</a:t>
            </a:r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BR" sz="1200">
                <a:solidFill>
                  <a:schemeClr val="bg1"/>
                </a:solidFill>
              </a:rPr>
              <a:t>Forma de exibição e transmissão de informações que usa como modelo o bit (</a:t>
            </a:r>
            <a:r>
              <a:rPr lang="pt-BR" sz="1200" err="1">
                <a:solidFill>
                  <a:schemeClr val="bg1"/>
                </a:solidFill>
              </a:rPr>
              <a:t>binary</a:t>
            </a:r>
            <a:r>
              <a:rPr lang="pt-BR" sz="1200">
                <a:solidFill>
                  <a:schemeClr val="bg1"/>
                </a:solidFill>
              </a:rPr>
              <a:t> </a:t>
            </a:r>
            <a:r>
              <a:rPr lang="pt-BR" sz="1200" err="1">
                <a:solidFill>
                  <a:schemeClr val="bg1"/>
                </a:solidFill>
              </a:rPr>
              <a:t>digit</a:t>
            </a:r>
            <a:r>
              <a:rPr lang="pt-BR" sz="1200">
                <a:solidFill>
                  <a:schemeClr val="bg1"/>
                </a:solidFill>
              </a:rPr>
              <a:t>);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pt-BR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BR" sz="1200">
                <a:solidFill>
                  <a:schemeClr val="bg1"/>
                </a:solidFill>
              </a:rPr>
              <a:t>Combinação de algarismos [ou níveis lógicos] '0' e '1‘ para representação de números, caracteres, cores ou informações;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pt-BR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Em dispositivos, as nformações processadas precisam ser traduzidas para código binário, por exemplo, um número decimal é convertido em código binário.</a:t>
            </a:r>
            <a:endParaRPr lang="pt-BR" sz="1200">
              <a:solidFill>
                <a:schemeClr val="bg1"/>
              </a:solidFill>
            </a:endParaRPr>
          </a:p>
        </p:txBody>
      </p:sp>
      <p:grpSp>
        <p:nvGrpSpPr>
          <p:cNvPr id="20" name="Google Shape;846;p49"/>
          <p:cNvGrpSpPr/>
          <p:nvPr/>
        </p:nvGrpSpPr>
        <p:grpSpPr>
          <a:xfrm>
            <a:off x="4750561" y="1083628"/>
            <a:ext cx="296640" cy="304929"/>
            <a:chOff x="2583325" y="2972875"/>
            <a:chExt cx="462850" cy="445750"/>
          </a:xfrm>
        </p:grpSpPr>
        <p:sp>
          <p:nvSpPr>
            <p:cNvPr id="21" name="Google Shape;847;p4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48;p4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3357698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78600" y="-242723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2600">
                <a:solidFill>
                  <a:schemeClr val="bg1"/>
                </a:solidFill>
                <a:latin typeface="+mj-lt"/>
              </a:rPr>
              <a:t>Conversão: decimal para binário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cxnSp>
        <p:nvCxnSpPr>
          <p:cNvPr id="6" name="Conector reto 5"/>
          <p:cNvCxnSpPr/>
          <p:nvPr/>
        </p:nvCxnSpPr>
        <p:spPr>
          <a:xfrm>
            <a:off x="378600" y="614677"/>
            <a:ext cx="5149051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94689A87-3DFA-ED32-28C5-B907760F404B}"/>
              </a:ext>
            </a:extLst>
          </p:cNvPr>
          <p:cNvSpPr/>
          <p:nvPr/>
        </p:nvSpPr>
        <p:spPr>
          <a:xfrm rot="10800000">
            <a:off x="6003326" y="1356359"/>
            <a:ext cx="3140673" cy="3778977"/>
          </a:xfrm>
          <a:prstGeom prst="rect">
            <a:avLst/>
          </a:prstGeom>
          <a:solidFill>
            <a:srgbClr val="000E2A"/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82481" y="892539"/>
            <a:ext cx="2715389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>
                <a:solidFill>
                  <a:schemeClr val="bg1"/>
                </a:solidFill>
              </a:rPr>
              <a:t>          </a:t>
            </a:r>
            <a:r>
              <a:rPr lang="en" sz="1300" b="1">
                <a:solidFill>
                  <a:schemeClr val="bg1"/>
                </a:solidFill>
              </a:rPr>
              <a:t>Como converter?</a:t>
            </a:r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Para transformar um número com base decimal em binário todos os valores devem ser divididos por 2 até que o resto da divisão seja 0 ou 1;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pt-BR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O resultado da conversão é formado de baixo para cima, ou seja, desde o resultado da última divisão por 2 e o resto dessa divisão, mais os restos correspondentes a todas as divisões efetuadas até chegar ao número original;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pt-PT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Ex: 157  - 10011101</a:t>
            </a:r>
            <a:endParaRPr lang="pt-BR" sz="1200">
              <a:solidFill>
                <a:schemeClr val="bg1"/>
              </a:solidFill>
            </a:endParaRPr>
          </a:p>
        </p:txBody>
      </p:sp>
      <p:sp>
        <p:nvSpPr>
          <p:cNvPr id="5" name="AutoShape 4" descr="data:image/jpg;base64,%20/9j/4AAQSkZJRgABAQEAYABgAAD/2wBDAAUDBAQEAwUEBAQFBQUGBwwIBwcHBw8LCwkMEQ8SEhEPERETFhwXExQaFRERGCEYGh0dHx8fExciJCIeJBweHx7/2wBDAQUFBQcGBw4ICA4eFBEUHh4eHh4eHh4eHh4eHh4eHh4eHh4eHh4eHh4eHh4eHh4eHh4eHh4eHh4eHh4eHh4eHh7/wAARCAEYAV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rmfH3jKz8IWtrNdWF9eG5mSIC3iysYZ1Xe7HhQCw9z2FQeKfF99pniSHQNJ8NXetXb2hu5PKnSJY49+0ZLdSTQB1tFcV4z8Z6z4bt7m+bwdd3en2tt9onuVvIkCALlhg8kjp711ekXb3+lWl9Jay2r3EKSmCX78ZYA7W9xnBoAtUVgfEia5tvh54juLOZ4bmLSrp4pEOGRxExBHuDUXwsvLjUPhr4avruZ57i40q2klkc5Z2Makk+5NAHSUVx1x42uLLxHaadqnhm/sbC9uzZ2t9JIhDy4JGUByqnBwf0FdjQAUUUUAFFFFABRRRQAUUUUAFFFFABRRRQAUUUUAFFFFABRRRQAUUUUAFFFFABRRRQAUUUUAFFFFABRRRQAUUUUAFFFFAHJfFzTL/WPA9xY6bbtcXLXNs4jUjJCzozHn0AJ/CsX4raXpd9eM0ngnWdW1U2bRWd/Y4Xy2JJVTIHUphsHJ4r0eigDzvUtD8R6tpPhDwxrAe4gXy7nXrrcCshgCssWe++TaT7IfWvRKKKAMP4gL5ngPxDH/e0u5H/kJqyfgc/mfBvwc/rotr/6KWusv7WG+sbiyuFLQ3ETRSAHGVYYP6GvLdO+EviLSbCDTNF+LXiaw021QRWtstvbsIYxwqAlMnAwMmgCW0v9Y1n4ix3viHwh4hitNPuWi0mNYIzboT8pupG35JIzgY+Ue5r1OvL/APhWvjX/AKLP4o/8BLb/AOIo/wCFa+Nf+iz+KP8AwEtv/iKAPUKK5bwtpWpeEdC1CbXvFmpeIwgafzruKNXjRVJKqEAz0rV8J67Y+JvDdh4g0wyGzv4VmhMi7W2npkdqANSisWz8WeG7zW20W11qym1BSwMCyAtlfvAdiR3A5FbVABRRRQAUUUUAFFFFABRRRQAUUUUAFFFFABRRRQAUUUUAFFFFABRRRQAUUUUAFFFFABRRRQAUUUUAFFFFABXO/EfVNc0bwhqGpeH7Szuby3heX/SpCsaKqlixA5bp0469a6Ks7xPp76t4b1PSo5Fje8tJbdXbopdCoJ/OgB3hu8l1Hw/p+oTBRLc20crhRwCygnH51fqj4fsX03QrDTpHWR7a3jhZl6EqoGf0q9QAVQ19dYbTXXQZrGG+yNjXkTPHjPOQrA9Per9VtUF42m3K6eYheGJhAZSQgfHyk45xmgDy6Tx54y0/TPEt1fw6Hcw6VeQWaX1vDKkCM2POeQF2JSMEZwR17Yrqvhh4mvvEtrqbXUun3sNndeRb6lp4YW14u0EsmSfuklTgkZBxWXf+Ab1Phpp3h2xuLW4vba5jvLsXJYQ6hLuLyrIQCdrMSeh6DitH4aeGdR0K61q+voNO09dTuElj03TmLW9vtQKWBKr8znk4AH86AOi8Urv8M6qn96ymH/jhrj/2b33/AAN8JH0sFX8iRXaa9g6Hf5zj7NJ0Gf4TXg3wQ+L/AIN8M/C3RNB1l9Wt7+zhaOaP+y522ne3cLjoaAOv/trwx4v+IGnWum6jo9tp+g6g0pkWeNJry9wyeXGuclAWO5v4iMDPJr1evG4vi58HIroXUenypcBt4lXw9KHDeufLzmtL/hfnw5/5+tX/APBRcf8AxFAHqVFc74e8a+HNc0Sz1i0vvKtL24+y2xuo2gaSXJAQK4BycHHrXRUAFFFFABRRRQAUUUUAFFFFABRRRQAUUUUAFFFFABRRRQAUUUUAFFFFABRRRQAUUUUAFFFFABRRRQAVBqFwtnYXF2yllgiaQgdSFGcfpXjVla+OfG3xF8cWdp8SdW8PWOialFa21tZ2ds67Wt43JJdCc5J796u658OfHkeiX8j/ABq8SyqttIWQ6fZgMNp4/wBXQB6H4B8RweLvBuleJra3ktodRt1nSKQgsgPYkVuV88fA7wF401D4R+Gbyy+L3iDTbeWwRo7SGxtWSEf3QWQkj6mu0/4Vr4+/6Lf4m/8ABfZ//G6APU6K8s/4Vr4+/wCi3+Jv/BfZ/wDxunwfDnx5HPHI/wAa/EsiqwJQ6fZ4YZ6f6ugDpfFniy80vWotF0XQZda1A2rXksa3CwrHCpxncQcsTwB+tbXhrWLXX9Astasd32e8hWVAwwwB7H3HSuT8UW+uaL46XxPpWhXWux3OlGxkit5Y0kjkV96Md7KNpyQSDkelbfw20W58O+BtJ0e9KG6t4AJthyocnLAH0BNAHRVFclo7eWSKATSKhZY8gbzjgZ7ZqWob6SeKynltbf7TOkbNHDvCeYwHC7jwMnjNAHAzfEG80XVLmx8WaDBYtHpU+qIbO6FxiOIqGVxtG1jvGD0PPpWj4V8W6hfa5b6Pr2hRaXcXtn9tsjFcCZXjBGVbgYcZGeo561zWgeE7m48aTatH4I/4R3TJ7G4i1a2luYpDqkj42jYjMuB8x3Eg84xU/wAPPBdxb+Nk8SS6Ld6LaWVg1lZ217qJu523MCSTvdUQAABQ35UAP/aBUCDwPLgfu/GOn/qWH9a9B1yzttQ0i5s7yeWC3kjIlkjlMbKvU/MOn1rzz9o6WO38OeGLqWRI0h8WaY5ZjgAed1/Wup8VyeEvEugXWianrlr9kul2yiDUBE5Gc43KwIoAwvhDaKmpa7faMbqPwtNJGmmxzyu4kZRiSZN5JCMcY9cZ716JXG+FLbwn4bL/AGLxVNcIyKgjvNZM6IB02h2IX8K3x4g0FiFGtacSeABcp/jQBp0UDkZHSigAooooAKKKKACiiigAooooAKKKKACiiigAooooAKKKKACiiigAooooAKKKKACiiigDy74Pf8lN+K3/AGHLf/0kjr0HxL/yLup/9ekv/oBrz74Pf8lN+K3/AGHLf/0kjr0HxL/yLup/9ekv/oBoA479nD/khnhD/sGx/wBa9Brz79nD/khnhD/sGx/1r0GgAooooAKKKKACiiigAoqG+uPsllNdGGabykL+XCm53wOijuawvh94mk8VaLNqE2lTaXLDdy2z20sgd1KHuRxnnpzigC/4n8O6F4n00ab4h0q11OzDiQQ3EYdQw6HHrya5f/hTXwr/AOhD0P8A8BhXeVznjbxno/hFLQ6kt3K93MsUcdvCXIywXcx6KoJGST+dAGN/wpr4V/8AQh6H/wCAwpY/g78LY5FkTwLoaspDKfsw4Iq/4p8cWmh6rJpsWkatq1xb24urwWESN9lhJIDtuZc5wflXJ46V0mmXtrqWnW2oWMyz2tzEssMi9HRhkEfgaAG6deWF2kqWFzBMttIYJBEwPluvVTjoRxxVqvLfgCvl3nj6L+74puT+aoal+L+l2k08Z0yfUG8X3xSPSVhu3AtypG6baDtWNRyxI56ckgUAem0UiBgihm3MAMnHU0tABRRRQAUUUUAFFFFABRRRQAUUUUAFFFFABRRRQAUUUUAFFFFABRRRQBjeOrq4sfBWt3lrK0VxBYTSROvVWCEgj8a8t8B/D7WfEngvRtevPit4/iub+yiuJUhvolQMygnA8rgV6X8Sf+Se+If+wZcf+i2qj8GP+STeFf8AsFQf+gCgDxv4ZfDa9vvH3xFtV+JPje1Nlq0EbTQXsayXBNtG26QmM5YZwMY4Artdd+E9/Fol/Kfiv8QpAltI2xtQiKthTwf3XSrnwe/5Kb8Vv+w5b/8ApJHXoPiX/kXdT/69Jf8A0A0AeFfA34ZX2p/CPwzqEfxM8dWCz2COLa1vo1ii/wBlQYyQPxrtP+FR6h/0Vv4i/wDgxi/+NVofs4f8kM8If9g2P+teg0AeXf8ACo9Q/wCit/EX/wAGMX/xqj/hUeof9Fb+Iv8A4MYv/jVeo0UAeXf8Kj1D/orfxF/8GMX/AMao/wCFR6h/0Vv4i/8Agxi/+NV6jRQB5d/wqPUP+it/EX/wYxf/ABqj/hUeof8ARW/iL/4MIv8A41XqNFAGH4K8PzeG9IOnzeINY11jKZPtOpzLJKAcfLlVXgY9O5qp8O9IvtHstVjvoxG1xq1xcxgMDmNyNp4rp6KACuP+MOn3up+CntdPtZbmf7XbP5ca5basqkn8ACa7CigDzH4q6a0WrzX+iv4nTWdQsDatFpdurw3IBbYJHZSIiCx+bIOD9K7L4f6LJ4b8D6JoEsglk0+xht3cH7zKgBP5ityigDyL4L6pptl4n+I9vd6jZ27DxLIwWWdVJzGnqa2dX8M+DdR8T3XiIeMb+yv7pEjlaz1vylKJ91QAeB1OB3JNX9W+E/w31bU7jU9S8HaVc3ly5kmmeL5pG9T71V/4Uv8ACv8A6EXRv+/P/wBegDq4dc0GKFI/7csGCKF3PdoScdyc8mrdlf2N8GNle21zt+95Mqvj64NcT/wpf4Vf9CLo3/fr/wCvXQeEfBnhXwiLgeGdDs9LFyQZvs6bd+OmfzoA36KKKACiiigAooooAKKKKACiiigAooooAKKKKACiiigAooooAKKK83+M+paudX8H+FNJ1e70Y+INQlhmv7Tb50SxwtJhQwI5IANAHUfEj/knviH/ALBlx/6LaqPwY/5JN4V/7BVv/wCgCuB8c/DPxNbeC9auJfi94vuI47CZ2idbfbIAhO04ToelVPhd8N/El58OPDt3B8WvFtnFLp0LpbxLBsiBUfKMpnAoA6b4Pf8AJTfit/2HLf8A9JI69B8Sf8i7qf8A16S/+gGvnz4Z/D7xDeePfiJbQ/FHxTaSWmrQRyzxLBvuSbaM73ymMgHHGOAK7TXPhj4oi0S/kb4xeMJFW2kJRlt8MNp4PyUAb37OH/JDPCH/AGDY/wCteg188/A74deI9R+Enhm+tvit4q06GawRktYFg8uIf3VyhOPrXZ/8Kt8Vf9Fm8Zf982//AMboA9Toryz/AIVb4q/6LL4y/wC+bf8A+N0f8Kt8Vf8ARZfGX/fNv/8AG6APU6K8s/4Vb4q/6LN4y/75t/8A43R/wq3xV/0Wbxl/3zb/APxugD1OivLP+FW+Kv8AosvjL/vm3/8AjdH/AAq3xV/0WXxl/wB82/8A8boA9Toryz/hVvir/osvjL/vm3/+N0f8Kt8Vf9Fl8Zf982//AMboA9Toryz/AIVb4q/6LN4y/wC+bf8A+N06P4X+KVkVj8ZPGLAEEgrb4Pt/q6AOvufGWjQ+NrXwjm4k1K4jeTKQkxR7VDYZ+gYgg4610Vcd4j0+9k8feDbiOKaeC0S8FxPjhS0aAFvqQa7GgArhNN+I0d5qFo7aDew6FfXrWNnqzSRlJZgSoygO5VZlIViOTjpkV3dePXPgiS88Z6dZaVY69Y6Pp+sDUpvtdwos1KMXxAg+YlnI6nAGcDpQBu/tIT3Fr8GNfuLWaSGWOONleNirD96vcV29iZp9DgMUvlzSWy7ZCu7axXg4781xH7Si7vgb4px2sw35Otddpsc914Pto7W5NrPLp6LFOEDGNjGMNg9cHnFAHK+FrjXbL4kS+H5fEt14itE043F+9xBEn2OcuojVTGqj513nackBQc16BXFfDzwfrnhUC3uPEsOo2jFpJwdPEc1xK3WR5N5Jb8PYYFdrQAUUUUAFFFFABRRRQAUUUUAFFFFABRRRQAUUUUAFFFFABXl/xb/5Kr8Kv+wtd/8ApI9en7l/vD868v8Ai2y/8LV+FXzD/kLXff8A6dHoA7H4k/8AJPfEP/YMuP8A0W1Ufgx/ySbwr/2CoP8A0AVd+JDL/wAK+8Q/MP8AkGXHf/pm1Ufgwy/8Km8K/MP+QVb9/wDYFAHO/B7/AJKb8Vv+w5b/APpJHXoPiX/kXdT/AOvSX/0A1578HmX/AIWb8VuR/wAhy37/APTpHXoPiRl/4R3UvmH/AB6S9/8AYNAHH/s4f8kM8If9g2P+teg157+ziyj4GeEPmH/INj716DuX+8PzoAWik3L/AHh+dG5f7w/OgBaKTcv94fnRuX+8PzoAWik3L/eH50bl/vD86AFopNy/3h+dG5f7w/OgBaKTcv8AeH50bl/vD86AFopNy/3h+dG5f7w/OgBaKTcv94fnXKaz4wm0/wAf6J4YGiXT2+ptIh1BmCxK6xNIFUdXOEOewzQBp+N/Dlj4u8Kah4b1KS4js7+Lypmgk2Ptz2PbpXCw/BeCGFIYviH4/SNFCoo1lgFA4AHFep0UAeXf8Kcj/wCijfED/wAHTf4Uf8Kcj/6KN8QP/B03+FbeqePBD8SdL8I2Nh9qinkeK9vN+Ft5PKaRIx/eYhckdgR6121AGV4Tn06TQ4YNM1Y6rDaE2r3Lz+a7PGdrB27sCDn3rVry79m0bPC/iKH/AJ5+KdTX/wAjk/1p3xN0qxn8RWcWiPqD+Lru4ikhkjvZdtnAjDe7Lu2LHjIxj5ie9AHp9FAooAKKKKACiiigAooooAKKKKACiiigArnPifq1zoPw68Q61ZhDc2WnTzxBxlSyoSM10dcb8cv+SN+MP+wPc/8Aos0Acd4W+DPgrV/DGlatdHXBPe2cNzKE1i4ChnQMcDd0ya5H4k/CDwfp/wARPh3YW7az5Ooalcxz79UmZsLbMw2ktlTkdRXunw7/AOSf+HP+wVa/+ilrjPi3/wAlV+FX/YWu/wD0kegDF8dfBLwRZeC9bvIW13zIbCaRN2rzsMhCRkFuRVT4W/BfwVqXw48O6hcNrgmuNOhkfZq06rkqCcANgD2r1X4k/wDJPfEP/YMuP/RbVR+DH/JJvCv/AGCoP/QBQB458MvhD4P1Hx98RbG4bWRFp2rQQwbNUmVtpto2O4hssck8mu01z4G+BoNEv5kbXtyW0jDOsTkZCn/aq58Hv+Sm/Fb/ALDlv/6SR16D4l/5F3U/+vSX/wBANAHhfwN+Dng3WfhH4Z1S8bWhcXNgkknl6rMi5PoobAFdn/wonwH/AHtf/wDBzcf/ABVaH7OH/JDPCH/YNj/rXoNAHl3/AAonwJ/e1/8A8HNx/wDFUf8ACifAf97X/wDwc3H/AMVXqNFAHl3/AAojwH/e1/8A8HNx/wDFUf8ACifAf97X/wDwc3H/AMVXqNFAHl3/AAonwJ/e1/8A8HNx/wDFUf8ACifAf97X/wDwc3H/AMVXqNFAHl3/AAonwH/e1/8A8HNx/wDFUf8ACiPAf97X/wDwc3H/AMVXqNFAHl3/AAonwH/e1/8A8HNx/wDFUf8ACifAf97X/wDwc3H/AMVXqNFAHl3/AAonwH/e1/8A8HNx/wDFUf8ACifAf97X/wDwc3H/AMVXqNFAHl3/AAojwH/e1/8A8HNx/wDFVrP4J/szVfBEOhrI2m6HdXMkxuLhpJAskEiDlslvmYV3dFABSMMqRnGR19KWigDyaL4Wa1p3iHw7daf4w1CezsdRnvLkTpHvYyI4Y525YsWwc9B9K9ZoooA8Z+A/iPw9pdt4xs9R17SrOVfFmoERz3kcbYLg5wTnFal9pPwxuvEl74gXxxHbX166NcG38QKivtGFGA3QenTrXSXvwx+Hd7eTXl34I8Pz3EzmSWWSwjLOxOSScck1F/wqj4Z/9CD4b/8ABdH/AIUAaieMvByoqjxZoRwMZOoxZ/8AQq0tK1fStWjeTStTsr9IyA7W06yhSex2k4rmf+FUfDL/AKEHw3/4Lo/8K2dA8PeF/CdvJHomk6ZosVxIvmLbQpCJH6LnGMnnigDaooooAKKKKACiiigAooooAKKKKACuN+OX/JHPGH/YGuf/AEWayf2kpZo/hVdRwzTQ+ffWcDvFIUfY9xGrAMORwTXF/Fj4LeDdL+F3iXU7a48Qme20ueVBJrM7oWCEjKlsEexoA9f+Hf8AyT/w5/2CrX/0UtcZ8W/+Sq/Cr/sLXf8A6SPWL4J+B/gq98GaHeTXHiMST6dbyOE1q4VctGpOAG4HPSuW+JPwe8I6f8Q/h3p9vPrxh1HUrmOcyavOzALbMw2ktlTkdRQB7p8SOfh94h/7Blx/6LaqHwY/5JN4V/7BVv8A+gCuB8c/BDwXZeC9bvIbjxEZIbCaRA+tXDLkISMgtgiqnwt+CngzU/hx4d1C4uPEImuNOhkcR6zcIuSoJwobAHsKAOm+D3/JTfit/wBhy3/9JIq9C8Sf8i7qX/XpL/6Aa+evhl8H/COpePfiJY3E+vCLTtWghgMerzqxU20bHcQ2WOSeT9K7XXPgX4Ig0S/mS48SFo7aRhu1u4IyFPUbqAN79nH/AJIZ4Q/7Bsdeg188fA74M+D9a+EfhnVLyfX1uLmwSSQQ6xPGmT6KGwB9K7T/AIUN4G/5+fEv/g8uP/iqAPU6K8s/4UN4G/5+fEv/AIPLj/4qj/hQ3gb/AJ+fEv8A4PLj/wCKoA9Toryz/hQ3gb/n58S/+Dy4/wDiqP8AhQ3gb/n58S/+Dy4/+KoA9Toryz/hQ3gb/n58S/8Ag8uP/iqP+FDeBv8An58S/wDg8uP/AIqgD1OivLP+FDeBv+fnxL/4PLj/AOKo/wCFDeBv+fnxL/4PLj/4qgD1OivLP+FDeBv+fnxL/wCDy4/+Ko/4UN4G/wCfnxL/AODy4/8AiqAPU6K8s/4UN4G/5+fEv/g8uP8A4qj/AIUN4G/5+fEv/g8uP/iqAPU6K8s/4UN4G/5+fEv/AIPLj/4qj/hQ3gb/AJ+fEv8A4PLj/wCKoA9Toryz/hQ3gb/n58S/+Dy4/wDiq0fDXwf8JeHtctdY0+415rm2YtGJ9XnlQnBHKs2D170AXvFvji50nXLjSdJ8Pz6zNY2YvtRKTrGIISWC43feY7HIA/u11Oi6ja6xpFnqti5e1u4UmiYjBKsMj+dcD4r0zxHpnjHXdW0bQpNZh17SYrL91PHGbaaIygM+9h8hEvVckbenNdf4E0eTw94M0fQ5pFklsrOOGRl6Fgozj2zmgDaqO6aZbaVreNZJghMaM2AzY4BPbmpKr6m16unXLaakL3gibyFmYhC+Pl3Ec4z1oA5Lw94i8SL43HhjxHaaYZZtPN9HLp7uwhAcLsk3Dqc8EdcH0rC/aVGPCGhyf88/Eumt/wCR1rQ+GOj+L9L1G5ufEulaW13f5kvtSi1BpZZHH3UVDGoWMDIAB4981nftPHb8ObSX/nnrmnt/5MJQB6Vqtq19p09ml3cWbSoVE9uQJE91JBAP4Vw/ww+0f8JN4gj0/VdR1Pw3CIYbee9m83ddLv8AO8tyMlANg9NwbFdX4q0231/w9e6LJqVxZJdxGJ57WYJKgPXa3bjj8azPBPhlPC8fkR+JNRv7VYhFDb3Lx+XEB/dCqOaAOpopnnQ/89U/76FPoAKKKKACiiigAorhPF/xU8N+Gdck0a5tNcv7qFVab+zdNkuliJ5CsUBCtjnB5wRWHcfHvwbbmJbjSfF8JmcRxCTQZ13ueirkcn2FAFz9pb/kl7f9hTT/AP0qjrX+N/8AyRjxd/2Brn/0Wa8m+O3xc8O6z8P2srfRvFcMn9oWcm640OeNMLcIxG5hjOAcDueK0vix8Y/Dep/C7xLpsOi+Lo5LjS54kebQZ0QEoQCzEYA9zQB698O/+Sf+HP8AsFWv/opa4z4t/wDJVfhV/wBha7/9JHrG8E/GnwzZ+DNDtJND8Yu8OnW8bNHoFwykiNRkELgjjrXL/Ej4t+HdQ+Ifw7v4tH8Vxx6fqVzJKsuiTo7hrZlARSMucnkDoOaAPcfiT/yT3xD/ANgy4/8ARbVR+DH/ACSbwr/2CoP/AEAVwXjn40+GbzwXrdpHofjFHmsJo1aTQLhVBKEAkkYA96qfC34y+GtN+HHh2wm0TxfJJb6dDGzxaDO6EhACVYDBHuKAOl+D3/JTfit/2HLf/wBJI69B8S/8i7qf/XpL/wCgGvn34ZfFrw9p3j74i3s2j+KpI9Q1aCWJYtEnd0Ato1IdQMocg8Htg12mufG3wvPot9Cug+MwXtpFBbw/cADKnqdtAG7+zh/yQzwh/wBg2P8ArXoNfPXwO+MHhzR/hH4Z0u40XxZNLbWCI72+hzyRsR/dYDBHuK7P/heXhb/oAeNf/CeuP/iaAPUqK8t/4Xl4W/6AHjX/AMJ64/8AiaP+F5eFv+gB40/8J64/+JoA9Sory3/heXhb/oAeNP8Awnrj/wCJo/4Xl4W/6AHjT/wnrj/4mgD1KivLf+F5eFv+gB41/wDCeuP/AImj/heXhb/oAeNf/CeuP/iaAPUqK8t/4Xl4W/6AHjX/AMJ64/8AiaP+F5eFv+gB41/8J64/+JoA9Sory3/heXhb/oAeNP8Awnrj/wCJo/4Xl4W/6AHjT/wnrj/4mgD1KivLf+F5eFv+gB40/wDCeuP/AImj/heXhb/oAeNf/CeuP/iaAPUqK8t/4Xl4W/6AHjX/AMJ64/8AiaP+F5eFv+gB41/8J64/+JoA9Sory3/heXhb/oAeNf8Awnrj/wCJo/4Xl4W/6AHjX/wnrj/4mgD1KivLf+F5eFv+gB41/wDCeuP/AImj/heXhb/oAeNf/CeuP/iaAPUqK8t/4Xl4W/6AHjX/AMJ64/8Aia2vCXxM0fxVez2Ol6T4iguI4GmBv9Jmt42x2DMMZ9qAO3DKSVBGR1HpWL418KaD4z0J9D8SWAvrB5FkaIyMnzKcqcqQeDXlfhSAWdh8P/FVvc3L6zreqNBqUjTs32lJI5mYMpOMKY1xgcY969voA8w/4UH8K/8AoXJf/Bjcf/HKP+FBfCv/AKFyX/wYXH/xyvT64Pw/Jrdv8YtZ0/UNamvbSTSIbuC22BI7fM8qAKB1O1RknqaAM1fgH8K1YMPDkuQcj/iYXH/xyvS4Y0hhSGMYRFCqM5wAMCn0UAFFFFABRRRQB5b8IP8AkqHxT/7DNv8A+ksdO+O3/Ib+G/8A2Ntt/wCgSU34Qf8AJUPin/2Gbf8A9JY6d8dv+Q38N/8Asbbb/wBAkoAl/aV/5Je3/YUsP/SqOtf43/8AJGPF3/YGuf8A0WayP2lv+SXt/wBhTT//AEqjrX+N/wDyRjxd/wBga5/9FmgDX+Hf/JP/AA5/2CrX/wBFLXGfFv8A5Kr8Kv8AsLXf/pI9dn8O/wDkn/hz/sFWv/opa4z4t/8AJVfhV/2Frv8A9JHoA7D4kf8AJPfEP/YMuP8A0W1Ufgx/ySbwr/2CoP8A0AVe+JP/ACT3xD/2DLj/ANFtVH4Mf8km8K/9gqD/ANAFAHOfB7/kpvxW/wCw5b/+kkdeg+JP+Rd1P/r0l/8AQDXn3we/5Kb8Vv8AsOW//pJHXoPiX/kXdT/69Jf/AEA0Acd+zh/yQzwh/wBg2P8ArXoNeffs4f8AJDPCH/YNj/rXoNABRRRQAUUUUAFFFFABRRRQAUUUUAFFFFABRRRQAUUUUAFFFFABRRRQBzGk+A/DOl6//bdnZSrcq0jwo1xI0MDSffaOInYhbuVArp6KKACsxNEtE8VTeIw8v2uWxSyZcjZ5aO7g4xnOXPf0rTooAKKKKACiiigAooooA8t+EH/JUPin/wBhm3/9JY6d8dv+Q38N/wDsbbb/ANAkpvwg/wCSofFP/sM2/wD6Sx0747f8hv4b/wDY223/AKBJQBL+0t/yS9v+wpp//pVHWv8AG/8A5Ix4u/7A1z/6LNZH7S3/ACS9v+wpp/8A6VR1r/G//kjHi7/sDXP/AKLNAGv8O/8Akn/hz/sFWv8A6KWuM+Lf/JVfhV/2Frv/ANJHrs/h3/yT/wAOf9gq1/8ARS1xnxb/AOSq/Cr/ALC13/6SPQB2HxJ/5J74h/7Blx/6LaqPwY/5JN4V/wCwVB/6AKvfEn/knviH/sGXH/otqo/Bj/kk3hX/ALBUH/oAoA5z4Pf8lN+K3/Yct/8A0kjr0HxL/wAi7qf/AF6S/wDoBrz74Pf8lN+K3/Yct/8A0kjr0HxL/wAi7qf/AF6S/wDoBoA479nD/khnhD/sGx/1r0GvPv2cP+SGeEP+wbH/AFr0GgAooooAKKKKACiiigAooooAKKKKACiiigAooooAKKKKACiiigAooooAKKKKACiiigAooooAKKKKACiiigDy34Qf8lQ+Kf8A2Gbf/wBJY6d8dv8AkN/Df/sbbb/0CSm/CD/kqHxT/wCwzb/+ksdO+O3/ACG/hv8A9jbbf+gSUAS/tLf8kvb/ALCmn/8ApVHWv8b/APkjHi7/ALA1z/6LNZH7S3/JL2/7Cmn/APpVHWv8b/8AkjHi7/sDXP8A6LNAGv8ADv8A5J/4c/7BVr/6KWuM+Lf/ACVX4Vf9ha7/APSR67P4d/8AJP8Aw5/2CrX/ANFLXGfFv/kqvwq/7C13/wCkj0Adh8Sf+Se+If8AsGXH/otqo/Bj/kk3hX/sFQf+gCr3xJ/5J74h/wCwZcf+i2qj8GP+STeFf+wVB/6AKAOc+D3/ACU34rf9hy3/APSSOvQfEv8AyLup/wDXpL/6Aa8++D3/ACU34rf9hy3/APSSOvQfEv8AyLup/wDXpL/6AaAOO/Zw/wCSGeEP+wbH/WvQa8+/Zw/5IZ4Q/wCwbH/WvQaACiiigAooooAKKKKACiiigAooooAKKKKACiiigAooooAKKKKACiiigAooooAKKKKACiiigAooooAKKKKAPLfhB/yVD4p/9hm3/wDSWOnfHb/kN/Df/sbbb/0CSm/CD/kqHxT/AOwzb/8ApLHTvjt/yG/hv/2Ntt/6BJQBL+0t/wAkvb/sKaf/AOlUda/xv/5Ix4u/7A1z/wCizWR+0t/yS9v+wpp//pVHWv8AG/8A5Ix4u/7A1z/6LNAGv8O/+Sf+HP8AsFWv/opa4z4t/wDJVfhV/wBha7/9JHrs/h3/AMk/8Of9gq1/9FLXGfFv/kqvwq/7C13/AOkj0Adh8Sf+Se+If+wZcf8Aotqo/Bj/AJJN4V/7BUH/AKAKvfEn/knviH/sGXH/AKLaqPwY/wCSTeFf+wVB/wCgCgDnPg9/yU34rf8AYct//SSOvQfEv/Iu6n/16S/+gGvPvg9/yU34rf8AYct//SSOvQfEv/Iu6n/16S/+gGgDjv2cP+SGeEP+wbH/AFr0GvPv2cP+SGeEP+wbH/WvQaACiiigAooooAKKKKACiiigAooooAKKKKACiiigAooooAKKKKACiiigAooooAKKKKACiiigAooooAKjupJIrWWSGEzSIjMkYIBcgcLk+tSUUAfNH7NXxIv/ABJ8bPHmmHwdqVj9svBdXcszrixMcSxiN/VmKnGKn/a1+Il54U8Z+BbH/hE9Qv4oNXh1C3uIXG25ddymBR2f5gefWvoaz03T7O6u7u0sreC4vHElzJHGFaZgMAsR1OPWjUNN0/UHtnvrK3uWtZRNAZYwxikHRlz0PvQB4F+1/wCPdR8P/DTRvtPhK+eHUrm2mmlEq4tJY5Ek8l8fxHaQD0zWr8dfiBqdr+zPP4gvPBupRNrVg1vcWwdS+nrKhCvJ7crnHTPNe06lp9jqVt9l1Czgu4N6v5c0YddynIOD3BFO1Cys9QsJrC+torm1nQxywyoGR1PUEHqKAOE/Z38TzeLfhJoeqSaLd6VGltHbwrckZmSNAvmDH8JIOK8s/aS+Jd34Z+NvgLTv+EP1W/axu3ubV4CuL4yxGLZH/tKzc5r6RtLeC0tYrW1hSGCJAkcaLhUUDAAHYVBe6Xp19eWd5eWNvcXFk5ktZZIwzQsRglSehxQBwP7Qviq/8MfBvVdYi8PXWo+bamG5hikAa2WRCC7eoUnnFUP2ZPFOoeI/gfpd+fDtzY/ZLUW9oksg/wBMEaYDr6BiMDNeqXMEN1byW9xEk0MqlJI3XKsp6gg9RSWdrb2VpFaWcEdvbwqEjijUKqKOgAHQUAfNv7MvxF1jxJ8Z/H2nTeC77Thd3q3V9JNKMWLxxLEI2GPmZipxjtXs3xp8R3PhT4a6zrdtot1rBht2ElvbkBwjAgvz2XOT7V1NrYWNpcXNxa2cEE104kuJI4wrSsBgFiOpwMc1NLHHLE8UqK8bqVZWGQwPUEUAeMfsb+KrjxN8GNMjfQ7rT7bTEWzhuJWBW7Kj5nQdcA8V7TVbTLCy0uwhsNOtYbS1hXbFDCgVEHoAOlWaACiiigAooooAKKKKACiiigAooooAKKKKACiiigAooooAKKKKACiiigAooooAKKKKACiiigAooooAKDwM0UUAct4K8YDxLrGuaf8A2PfacdKmjjBuwFeZXQOH2dVGD0PPsKqeLfG17pet3Ol6P4ek1h9PshfaiwuViEMRLbQuQd7nY5C8DC9ateGNHv7Lx94u1W4iC2uoyWjWz7s7wkCo3HbkGsLxbp/iTTPFeuajo2iNq8Ov6XFZ/JMqG2mj80KX3fwESkkj+770Aa+veNHSz0BfDenx6nfa+N9lHPMYYljCB2eRgrEAAgYAJyav+DvEw13QLi+nsntbyyuJrW+tUbzTHNExDKpA+YHgg4GQRxXM3HhXWtC03wXd6PbR6nd+HYGtri280RmeOSNVcox4BDKCM9Rmt34Z6JqGj6VqFxq0ccOoatqdxqM8Mb71hMjfKm7vhVUE+uaAJfAHiz/hLLbUpjpN3pb2N61q0N0R5hwqsGIH3chhx1HeovHviy48MyaWsOh3N/HeXsFvNOHCRW6ySrGGJPJbLjCgc4PSl8BaRf6XqPiia9iEaX+svdW5DZ3RmONQfblTUnxG0e91vRLS1sFRpYtUsrlgzbRsiuEd/wAdqmgDV8RajLpOjXF/Dp91qMsS5S2twC8h7DkgAepPSqngTXm8TeENN157T7G95FvaDzN/lnJBG7Az061r3SNJbSxr95kIH1IrA+GWkXug+BNK0jUVRbq2iKyBG3AEsT1+hoAxI/iJI2qCU6DKPDraodJXVPtC5NwH8vPlYz5fmDZuznPOMc13VzL5FtLN5cknloW2RruZsDOAO5ryUeGfEps4/A50cjTk8QnUv7V85fLNt9qNzt2/e8zJ2Y/GvXqAOZ+Hvii48U2Woz3WkS6VLZX8tm0Esod/kxgtjgE56ZOPWumrmPAWjX2jzeIWvVRRfazPdwbWzmNsYJ9Dx0rp6ACiiigAooooAKKKKACiiigAooooAKKKKACiiigAooooAKKKKACiiigAooooAKKKKACiiigAooooAKKKKACiiigAooooAKKKKACiiigAooooAKKKKACiiigAooooAKKKKACiiigAooooAKKKKACiiigAooooAKKKKACiiigAooooAKKKKACiiigD/9k="/>
          <p:cNvSpPr>
            <a:spLocks noChangeAspect="1" noChangeArrowheads="1"/>
          </p:cNvSpPr>
          <p:nvPr/>
        </p:nvSpPr>
        <p:spPr bwMode="auto">
          <a:xfrm>
            <a:off x="2498414" y="2273884"/>
            <a:ext cx="1881081" cy="1881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3709" y="1442493"/>
            <a:ext cx="3777850" cy="3251428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3021800" y="892539"/>
            <a:ext cx="271538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>
                <a:solidFill>
                  <a:schemeClr val="bg1"/>
                </a:solidFill>
              </a:rPr>
              <a:t>          </a:t>
            </a:r>
            <a:r>
              <a:rPr lang="en" sz="1300" b="1">
                <a:solidFill>
                  <a:schemeClr val="bg1"/>
                </a:solidFill>
              </a:rPr>
              <a:t>Exemplo:</a:t>
            </a:r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989643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78600" y="-242723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2600">
                <a:solidFill>
                  <a:schemeClr val="bg1"/>
                </a:solidFill>
                <a:latin typeface="+mj-lt"/>
              </a:rPr>
              <a:t>Conversão: binário para decimal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cxnSp>
        <p:nvCxnSpPr>
          <p:cNvPr id="6" name="Conector reto 5"/>
          <p:cNvCxnSpPr/>
          <p:nvPr/>
        </p:nvCxnSpPr>
        <p:spPr>
          <a:xfrm>
            <a:off x="378600" y="614677"/>
            <a:ext cx="5149051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94689A87-3DFA-ED32-28C5-B907760F404B}"/>
              </a:ext>
            </a:extLst>
          </p:cNvPr>
          <p:cNvSpPr/>
          <p:nvPr/>
        </p:nvSpPr>
        <p:spPr>
          <a:xfrm rot="10800000">
            <a:off x="6003327" y="1394954"/>
            <a:ext cx="3140673" cy="3748497"/>
          </a:xfrm>
          <a:prstGeom prst="rect">
            <a:avLst/>
          </a:prstGeom>
          <a:solidFill>
            <a:srgbClr val="000E2A"/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82481" y="892539"/>
            <a:ext cx="6896499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>
                <a:solidFill>
                  <a:schemeClr val="bg1"/>
                </a:solidFill>
              </a:rPr>
              <a:t>          </a:t>
            </a:r>
            <a:r>
              <a:rPr lang="en" sz="1300" b="1">
                <a:solidFill>
                  <a:schemeClr val="bg1"/>
                </a:solidFill>
              </a:rPr>
              <a:t>Como converter?</a:t>
            </a:r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Para traduzir de binário para decimal, é feita a multiplicação de cada bit (cada algarismo binário) por 2 elevado ao número correspondente à sua posição;</a:t>
            </a:r>
          </a:p>
          <a:p>
            <a:pPr algn="just"/>
            <a:endParaRPr lang="pt-PT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Ex: 10011101 - 157 </a:t>
            </a:r>
            <a:endParaRPr lang="pt-BR" sz="1200">
              <a:solidFill>
                <a:schemeClr val="bg1"/>
              </a:solidFill>
            </a:endParaRPr>
          </a:p>
        </p:txBody>
      </p:sp>
      <p:sp>
        <p:nvSpPr>
          <p:cNvPr id="5" name="AutoShape 4" descr="data:image/jpg;base64,%20/9j/4AAQSkZJRgABAQEAYABgAAD/2wBDAAUDBAQEAwUEBAQFBQUGBwwIBwcHBw8LCwkMEQ8SEhEPERETFhwXExQaFRERGCEYGh0dHx8fExciJCIeJBweHx7/2wBDAQUFBQcGBw4ICA4eFBEUHh4eHh4eHh4eHh4eHh4eHh4eHh4eHh4eHh4eHh4eHh4eHh4eHh4eHh4eHh4eHh4eHh7/wAARCAEYAV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rmfH3jKz8IWtrNdWF9eG5mSIC3iysYZ1Xe7HhQCw9z2FQeKfF99pniSHQNJ8NXetXb2hu5PKnSJY49+0ZLdSTQB1tFcV4z8Z6z4bt7m+bwdd3en2tt9onuVvIkCALlhg8kjp711ekXb3+lWl9Jay2r3EKSmCX78ZYA7W9xnBoAtUVgfEia5tvh54juLOZ4bmLSrp4pEOGRxExBHuDUXwsvLjUPhr4avruZ57i40q2klkc5Z2Makk+5NAHSUVx1x42uLLxHaadqnhm/sbC9uzZ2t9JIhDy4JGUByqnBwf0FdjQAUUUUAFFFFABRRRQAUUUUAFFFFABRRRQAUUUUAFFFFABRRRQAUUUUAFFFFABRRRQAUUUUAFFFFABRRRQAUUUUAFFFFAHJfFzTL/WPA9xY6bbtcXLXNs4jUjJCzozHn0AJ/CsX4raXpd9eM0ngnWdW1U2bRWd/Y4Xy2JJVTIHUphsHJ4r0eigDzvUtD8R6tpPhDwxrAe4gXy7nXrrcCshgCssWe++TaT7IfWvRKKKAMP4gL5ngPxDH/e0u5H/kJqyfgc/mfBvwc/rotr/6KWusv7WG+sbiyuFLQ3ETRSAHGVYYP6GvLdO+EviLSbCDTNF+LXiaw021QRWtstvbsIYxwqAlMnAwMmgCW0v9Y1n4ix3viHwh4hitNPuWi0mNYIzboT8pupG35JIzgY+Ue5r1OvL/APhWvjX/AKLP4o/8BLb/AOIo/wCFa+Nf+iz+KP8AwEtv/iKAPUKK5bwtpWpeEdC1CbXvFmpeIwgafzruKNXjRVJKqEAz0rV8J67Y+JvDdh4g0wyGzv4VmhMi7W2npkdqANSisWz8WeG7zW20W11qym1BSwMCyAtlfvAdiR3A5FbVABRRRQAUUUUAFFFFABRRRQAUUUUAFFFFABRRRQAUUUUAFFFFABRRRQAUUUUAFFFFABRRRQAUUUUAFFFFABXO/EfVNc0bwhqGpeH7Szuby3heX/SpCsaKqlixA5bp0469a6Ks7xPp76t4b1PSo5Fje8tJbdXbopdCoJ/OgB3hu8l1Hw/p+oTBRLc20crhRwCygnH51fqj4fsX03QrDTpHWR7a3jhZl6EqoGf0q9QAVQ19dYbTXXQZrGG+yNjXkTPHjPOQrA9Per9VtUF42m3K6eYheGJhAZSQgfHyk45xmgDy6Tx54y0/TPEt1fw6Hcw6VeQWaX1vDKkCM2POeQF2JSMEZwR17Yrqvhh4mvvEtrqbXUun3sNndeRb6lp4YW14u0EsmSfuklTgkZBxWXf+Ab1Phpp3h2xuLW4vba5jvLsXJYQ6hLuLyrIQCdrMSeh6DitH4aeGdR0K61q+voNO09dTuElj03TmLW9vtQKWBKr8znk4AH86AOi8Urv8M6qn96ymH/jhrj/2b33/AAN8JH0sFX8iRXaa9g6Hf5zj7NJ0Gf4TXg3wQ+L/AIN8M/C3RNB1l9Wt7+zhaOaP+y522ne3cLjoaAOv/trwx4v+IGnWum6jo9tp+g6g0pkWeNJry9wyeXGuclAWO5v4iMDPJr1evG4vi58HIroXUenypcBt4lXw9KHDeufLzmtL/hfnw5/5+tX/APBRcf8AxFAHqVFc74e8a+HNc0Sz1i0vvKtL24+y2xuo2gaSXJAQK4BycHHrXRUAFFFFABRRRQAUUUUAFFFFABRRRQAUUUUAFFFFABRRRQAUUUUAFFFFABRRRQAUUUUAFFFFABRRRQAVBqFwtnYXF2yllgiaQgdSFGcfpXjVla+OfG3xF8cWdp8SdW8PWOialFa21tZ2ds67Wt43JJdCc5J796u658OfHkeiX8j/ABq8SyqttIWQ6fZgMNp4/wBXQB6H4B8RweLvBuleJra3ktodRt1nSKQgsgPYkVuV88fA7wF401D4R+Gbyy+L3iDTbeWwRo7SGxtWSEf3QWQkj6mu0/4Vr4+/6Lf4m/8ABfZ//G6APU6K8s/4Vr4+/wCi3+Jv/BfZ/wDxunwfDnx5HPHI/wAa/EsiqwJQ6fZ4YZ6f6ugDpfFniy80vWotF0XQZda1A2rXksa3CwrHCpxncQcsTwB+tbXhrWLXX9Astasd32e8hWVAwwwB7H3HSuT8UW+uaL46XxPpWhXWux3OlGxkit5Y0kjkV96Md7KNpyQSDkelbfw20W58O+BtJ0e9KG6t4AJthyocnLAH0BNAHRVFclo7eWSKATSKhZY8gbzjgZ7ZqWob6SeKynltbf7TOkbNHDvCeYwHC7jwMnjNAHAzfEG80XVLmx8WaDBYtHpU+qIbO6FxiOIqGVxtG1jvGD0PPpWj4V8W6hfa5b6Pr2hRaXcXtn9tsjFcCZXjBGVbgYcZGeo561zWgeE7m48aTatH4I/4R3TJ7G4i1a2luYpDqkj42jYjMuB8x3Eg84xU/wAPPBdxb+Nk8SS6Ld6LaWVg1lZ217qJu523MCSTvdUQAABQ35UAP/aBUCDwPLgfu/GOn/qWH9a9B1yzttQ0i5s7yeWC3kjIlkjlMbKvU/MOn1rzz9o6WO38OeGLqWRI0h8WaY5ZjgAed1/Wup8VyeEvEugXWianrlr9kul2yiDUBE5Gc43KwIoAwvhDaKmpa7faMbqPwtNJGmmxzyu4kZRiSZN5JCMcY9cZ716JXG+FLbwn4bL/AGLxVNcIyKgjvNZM6IB02h2IX8K3x4g0FiFGtacSeABcp/jQBp0UDkZHSigAooooAKKKKACiiigAooooAKKKKACiiigAooooAKKKKACiiigAooooAKKKKACiiigDy74Pf8lN+K3/AGHLf/0kjr0HxL/yLup/9ekv/oBrz74Pf8lN+K3/AGHLf/0kjr0HxL/yLup/9ekv/oBoA479nD/khnhD/sGx/wBa9Brz79nD/khnhD/sGx/1r0GgAooooAKKKKACiiigAoqG+uPsllNdGGabykL+XCm53wOijuawvh94mk8VaLNqE2lTaXLDdy2z20sgd1KHuRxnnpzigC/4n8O6F4n00ab4h0q11OzDiQQ3EYdQw6HHrya5f/hTXwr/AOhD0P8A8BhXeVznjbxno/hFLQ6kt3K93MsUcdvCXIywXcx6KoJGST+dAGN/wpr4V/8AQh6H/wCAwpY/g78LY5FkTwLoaspDKfsw4Iq/4p8cWmh6rJpsWkatq1xb24urwWESN9lhJIDtuZc5wflXJ46V0mmXtrqWnW2oWMyz2tzEssMi9HRhkEfgaAG6deWF2kqWFzBMttIYJBEwPluvVTjoRxxVqvLfgCvl3nj6L+74puT+aoal+L+l2k08Z0yfUG8X3xSPSVhu3AtypG6baDtWNRyxI56ckgUAem0UiBgihm3MAMnHU0tABRRRQAUUUUAFFFFABRRRQAUUUUAFFFFABRRRQAUUUUAFFFFABRRRQBjeOrq4sfBWt3lrK0VxBYTSROvVWCEgj8a8t8B/D7WfEngvRtevPit4/iub+yiuJUhvolQMygnA8rgV6X8Sf+Se+If+wZcf+i2qj8GP+STeFf8AsFQf+gCgDxv4ZfDa9vvH3xFtV+JPje1Nlq0EbTQXsayXBNtG26QmM5YZwMY4Artdd+E9/Fol/Kfiv8QpAltI2xtQiKthTwf3XSrnwe/5Kb8Vv+w5b/8ApJHXoPiX/kXdT/69Jf8A0A0AeFfA34ZX2p/CPwzqEfxM8dWCz2COLa1vo1ii/wBlQYyQPxrtP+FR6h/0Vv4i/wDgxi/+NVofs4f8kM8If9g2P+teg0AeXf8ACo9Q/wCit/EX/wAGMX/xqj/hUeof9Fb+Iv8A4MYv/jVeo0UAeXf8Kj1D/orfxF/8GMX/AMao/wCFR6h/0Vv4i/8Agxi/+NV6jRQB5d/wqPUP+it/EX/wYxf/ABqj/hUeof8ARW/iL/4MIv8A41XqNFAGH4K8PzeG9IOnzeINY11jKZPtOpzLJKAcfLlVXgY9O5qp8O9IvtHstVjvoxG1xq1xcxgMDmNyNp4rp6KACuP+MOn3up+CntdPtZbmf7XbP5ca5basqkn8ACa7CigDzH4q6a0WrzX+iv4nTWdQsDatFpdurw3IBbYJHZSIiCx+bIOD9K7L4f6LJ4b8D6JoEsglk0+xht3cH7zKgBP5ityigDyL4L6pptl4n+I9vd6jZ27DxLIwWWdVJzGnqa2dX8M+DdR8T3XiIeMb+yv7pEjlaz1vylKJ91QAeB1OB3JNX9W+E/w31bU7jU9S8HaVc3ly5kmmeL5pG9T71V/4Uv8ACv8A6EXRv+/P/wBegDq4dc0GKFI/7csGCKF3PdoScdyc8mrdlf2N8GNle21zt+95Mqvj64NcT/wpf4Vf9CLo3/fr/wCvXQeEfBnhXwiLgeGdDs9LFyQZvs6bd+OmfzoA36KKKACiiigAooooAKKKKACiiigAooooAKKKKACiiigAooooAKKK83+M+paudX8H+FNJ1e70Y+INQlhmv7Tb50SxwtJhQwI5IANAHUfEj/knviH/ALBlx/6LaqPwY/5JN4V/7BVv/wCgCuB8c/DPxNbeC9auJfi94vuI47CZ2idbfbIAhO04ToelVPhd8N/El58OPDt3B8WvFtnFLp0LpbxLBsiBUfKMpnAoA6b4Pf8AJTfit/2HLf8A9JI69B8Sf8i7qf8A16S/+gGvnz4Z/D7xDeePfiJbQ/FHxTaSWmrQRyzxLBvuSbaM73ymMgHHGOAK7TXPhj4oi0S/kb4xeMJFW2kJRlt8MNp4PyUAb37OH/JDPCH/AGDY/wCteg188/A74deI9R+Enhm+tvit4q06GawRktYFg8uIf3VyhOPrXZ/8Kt8Vf9Fm8Zf982//AMboA9Toryz/AIVb4q/6LL4y/wC+bf8A+N0f8Kt8Vf8ARZfGX/fNv/8AG6APU6K8s/4Vb4q/6LN4y/75t/8A43R/wq3xV/0Wbxl/3zb/APxugD1OivLP+FW+Kv8AosvjL/vm3/8AjdH/AAq3xV/0WXxl/wB82/8A8boA9Toryz/hVvir/osvjL/vm3/+N0f8Kt8Vf9Fl8Zf982//AMboA9Toryz/AIVb4q/6LN4y/wC+bf8A+N06P4X+KVkVj8ZPGLAEEgrb4Pt/q6AOvufGWjQ+NrXwjm4k1K4jeTKQkxR7VDYZ+gYgg4610Vcd4j0+9k8feDbiOKaeC0S8FxPjhS0aAFvqQa7GgArhNN+I0d5qFo7aDew6FfXrWNnqzSRlJZgSoygO5VZlIViOTjpkV3dePXPgiS88Z6dZaVY69Y6Pp+sDUpvtdwos1KMXxAg+YlnI6nAGcDpQBu/tIT3Fr8GNfuLWaSGWOONleNirD96vcV29iZp9DgMUvlzSWy7ZCu7axXg4781xH7Si7vgb4px2sw35Otddpsc914Pto7W5NrPLp6LFOEDGNjGMNg9cHnFAHK+FrjXbL4kS+H5fEt14itE043F+9xBEn2OcuojVTGqj513nackBQc16BXFfDzwfrnhUC3uPEsOo2jFpJwdPEc1xK3WR5N5Jb8PYYFdrQAUUUUAFFFFABRRRQAUUUUAFFFFABRRRQAUUUUAFFFFABXl/xb/5Kr8Kv+wtd/8ApI9en7l/vD868v8Ai2y/8LV+FXzD/kLXff8A6dHoA7H4k/8AJPfEP/YMuP8A0W1Ufgx/ySbwr/2CoP8A0AVd+JDL/wAK+8Q/MP8AkGXHf/pm1Ufgwy/8Km8K/MP+QVb9/wDYFAHO/B7/AJKb8Vv+w5b/APpJHXoPiX/kXdT/AOvSX/0A1578HmX/AIWb8VuR/wAhy37/APTpHXoPiRl/4R3UvmH/AB6S9/8AYNAHH/s4f8kM8If9g2P+teg157+ziyj4GeEPmH/INj716DuX+8PzoAWik3L/AHh+dG5f7w/OgBaKTcv94fnRuX+8PzoAWik3L/eH50bl/vD86AFopNy/3h+dG5f7w/OgBaKTcv8AeH50bl/vD86AFopNy/3h+dG5f7w/OgBaKTcv94fnXKaz4wm0/wAf6J4YGiXT2+ptIh1BmCxK6xNIFUdXOEOewzQBp+N/Dlj4u8Kah4b1KS4js7+Lypmgk2Ptz2PbpXCw/BeCGFIYviH4/SNFCoo1lgFA4AHFep0UAeXf8Kcj/wCijfED/wAHTf4Uf8Kcj/6KN8QP/B03+FbeqePBD8SdL8I2Nh9qinkeK9vN+Ft5PKaRIx/eYhckdgR6121AGV4Tn06TQ4YNM1Y6rDaE2r3Lz+a7PGdrB27sCDn3rVry79m0bPC/iKH/AJ5+KdTX/wAjk/1p3xN0qxn8RWcWiPqD+Lru4ikhkjvZdtnAjDe7Lu2LHjIxj5ie9AHp9FAooAKKKKACiiigAooooAKKKKACiiigArnPifq1zoPw68Q61ZhDc2WnTzxBxlSyoSM10dcb8cv+SN+MP+wPc/8Aos0Acd4W+DPgrV/DGlatdHXBPe2cNzKE1i4ChnQMcDd0ya5H4k/CDwfp/wARPh3YW7az5Ooalcxz79UmZsLbMw2ktlTkdRXunw7/AOSf+HP+wVa/+ilrjPi3/wAlV+FX/YWu/wD0kegDF8dfBLwRZeC9bvIW13zIbCaRN2rzsMhCRkFuRVT4W/BfwVqXw48O6hcNrgmuNOhkfZq06rkqCcANgD2r1X4k/wDJPfEP/YMuP/RbVR+DH/JJvCv/AGCoP/QBQB458MvhD4P1Hx98RbG4bWRFp2rQQwbNUmVtpto2O4hssck8mu01z4G+BoNEv5kbXtyW0jDOsTkZCn/aq58Hv+Sm/Fb/ALDlv/6SR16D4l/5F3U/+vSX/wBANAHhfwN+Dng3WfhH4Z1S8bWhcXNgkknl6rMi5PoobAFdn/wonwH/AHtf/wDBzcf/ABVaH7OH/JDPCH/YNj/rXoNAHl3/AAonwJ/e1/8A8HNx/wDFUf8ACifAf97X/wDwc3H/AMVXqNFAHl3/AAojwH/e1/8A8HNx/wDFUf8ACifAf97X/wDwc3H/AMVXqNFAHl3/AAonwJ/e1/8A8HNx/wDFUf8ACifAf97X/wDwc3H/AMVXqNFAHl3/AAonwH/e1/8A8HNx/wDFUf8ACiPAf97X/wDwc3H/AMVXqNFAHl3/AAonwH/e1/8A8HNx/wDFUf8ACifAf97X/wDwc3H/AMVXqNFAHl3/AAonwH/e1/8A8HNx/wDFUf8ACifAf97X/wDwc3H/AMVXqNFAHl3/AAojwH/e1/8A8HNx/wDFVrP4J/szVfBEOhrI2m6HdXMkxuLhpJAskEiDlslvmYV3dFABSMMqRnGR19KWigDyaL4Wa1p3iHw7daf4w1CezsdRnvLkTpHvYyI4Y525YsWwc9B9K9ZoooA8Z+A/iPw9pdt4xs9R17SrOVfFmoERz3kcbYLg5wTnFal9pPwxuvEl74gXxxHbX166NcG38QKivtGFGA3QenTrXSXvwx+Hd7eTXl34I8Pz3EzmSWWSwjLOxOSScck1F/wqj4Z/9CD4b/8ABdH/AIUAaieMvByoqjxZoRwMZOoxZ/8AQq0tK1fStWjeTStTsr9IyA7W06yhSex2k4rmf+FUfDL/AKEHw3/4Lo/8K2dA8PeF/CdvJHomk6ZosVxIvmLbQpCJH6LnGMnnigDaooooAKKKKACiiigAooooAKKKKACuN+OX/JHPGH/YGuf/AEWayf2kpZo/hVdRwzTQ+ffWcDvFIUfY9xGrAMORwTXF/Fj4LeDdL+F3iXU7a48Qme20ueVBJrM7oWCEjKlsEexoA9f+Hf8AyT/w5/2CrX/0UtcZ8W/+Sq/Cr/sLXf8A6SPWL4J+B/gq98GaHeTXHiMST6dbyOE1q4VctGpOAG4HPSuW+JPwe8I6f8Q/h3p9vPrxh1HUrmOcyavOzALbMw2ktlTkdRQB7p8SOfh94h/7Blx/6LaqHwY/5JN4V/7BVv8A+gCuB8c/BDwXZeC9bvIbjxEZIbCaRA+tXDLkISMgtgiqnwt+CngzU/hx4d1C4uPEImuNOhkcR6zcIuSoJwobAHsKAOm+D3/JTfit/wBhy3/9JIq9C8Sf8i7qX/XpL/6Aa+evhl8H/COpePfiJY3E+vCLTtWghgMerzqxU20bHcQ2WOSeT9K7XXPgX4Ig0S/mS48SFo7aRhu1u4IyFPUbqAN79nH/AJIZ4Q/7Bsdeg188fA74M+D9a+EfhnVLyfX1uLmwSSQQ6xPGmT6KGwB9K7T/AIUN4G/5+fEv/g8uP/iqAPU6K8s/4UN4G/5+fEv/AIPLj/4qj/hQ3gb/AJ+fEv8A4PLj/wCKoA9Toryz/hQ3gb/n58S/+Dy4/wDiqP8AhQ3gb/n58S/+Dy4/+KoA9Toryz/hQ3gb/n58S/8Ag8uP/iqP+FDeBv8An58S/wDg8uP/AIqgD1OivLP+FDeBv+fnxL/4PLj/AOKo/wCFDeBv+fnxL/4PLj/4qgD1OivLP+FDeBv+fnxL/wCDy4/+Ko/4UN4G/wCfnxL/AODy4/8AiqAPU6K8s/4UN4G/5+fEv/g8uP8A4qj/AIUN4G/5+fEv/g8uP/iqAPU6K8s/4UN4G/5+fEv/AIPLj/4qj/hQ3gb/AJ+fEv8A4PLj/wCKoA9Toryz/hQ3gb/n58S/+Dy4/wDiq0fDXwf8JeHtctdY0+415rm2YtGJ9XnlQnBHKs2D170AXvFvji50nXLjSdJ8Pz6zNY2YvtRKTrGIISWC43feY7HIA/u11Oi6ja6xpFnqti5e1u4UmiYjBKsMj+dcD4r0zxHpnjHXdW0bQpNZh17SYrL91PHGbaaIygM+9h8hEvVckbenNdf4E0eTw94M0fQ5pFklsrOOGRl6Fgozj2zmgDaqO6aZbaVreNZJghMaM2AzY4BPbmpKr6m16unXLaakL3gibyFmYhC+Pl3Ec4z1oA5Lw94i8SL43HhjxHaaYZZtPN9HLp7uwhAcLsk3Dqc8EdcH0rC/aVGPCGhyf88/Eumt/wCR1rQ+GOj+L9L1G5ufEulaW13f5kvtSi1BpZZHH3UVDGoWMDIAB4981nftPHb8ObSX/nnrmnt/5MJQB6Vqtq19p09ml3cWbSoVE9uQJE91JBAP4Vw/ww+0f8JN4gj0/VdR1Pw3CIYbee9m83ddLv8AO8tyMlANg9NwbFdX4q0231/w9e6LJqVxZJdxGJ57WYJKgPXa3bjj8azPBPhlPC8fkR+JNRv7VYhFDb3Lx+XEB/dCqOaAOpopnnQ/89U/76FPoAKKKKACiiigAorhPF/xU8N+Gdck0a5tNcv7qFVab+zdNkuliJ5CsUBCtjnB5wRWHcfHvwbbmJbjSfF8JmcRxCTQZ13ueirkcn2FAFz9pb/kl7f9hTT/AP0qjrX+N/8AyRjxd/2Brn/0Wa8m+O3xc8O6z8P2srfRvFcMn9oWcm640OeNMLcIxG5hjOAcDueK0vix8Y/Dep/C7xLpsOi+Lo5LjS54kebQZ0QEoQCzEYA9zQB698O/+Sf+HP8AsFWv/opa4z4t/wDJVfhV/wBha7/9JHrG8E/GnwzZ+DNDtJND8Yu8OnW8bNHoFwykiNRkELgjjrXL/Ej4t+HdQ+Ifw7v4tH8Vxx6fqVzJKsuiTo7hrZlARSMucnkDoOaAPcfiT/yT3xD/ANgy4/8ARbVR+DH/ACSbwr/2CoP/AEAVwXjn40+GbzwXrdpHofjFHmsJo1aTQLhVBKEAkkYA96qfC34y+GtN+HHh2wm0TxfJJb6dDGzxaDO6EhACVYDBHuKAOl+D3/JTfit/2HLf/wBJI69B8S/8i7qf/XpL/wCgGvn34ZfFrw9p3j74i3s2j+KpI9Q1aCWJYtEnd0Ato1IdQMocg8Htg12mufG3wvPot9Cug+MwXtpFBbw/cADKnqdtAG7+zh/yQzwh/wBg2P8ArXoNfPXwO+MHhzR/hH4Z0u40XxZNLbWCI72+hzyRsR/dYDBHuK7P/heXhb/oAeNf/CeuP/iaAPUqK8t/4Xl4W/6AHjX/AMJ64/8AiaP+F5eFv+gB40/8J64/+JoA9Sory3/heXhb/oAeNP8Awnrj/wCJo/4Xl4W/6AHjT/wnrj/4mgD1KivLf+F5eFv+gB41/wDCeuP/AImj/heXhb/oAeNf/CeuP/iaAPUqK8t/4Xl4W/6AHjX/AMJ64/8AiaP+F5eFv+gB41/8J64/+JoA9Sory3/heXhb/oAeNP8Awnrj/wCJo/4Xl4W/6AHjT/wnrj/4mgD1KivLf+F5eFv+gB40/wDCeuP/AImj/heXhb/oAeNf/CeuP/iaAPUqK8t/4Xl4W/6AHjX/AMJ64/8AiaP+F5eFv+gB41/8J64/+JoA9Sory3/heXhb/oAeNf8Awnrj/wCJo/4Xl4W/6AHjX/wnrj/4mgD1KivLf+F5eFv+gB41/wDCeuP/AImj/heXhb/oAeNf/CeuP/iaAPUqK8t/4Xl4W/6AHjX/AMJ64/8Aia2vCXxM0fxVez2Ol6T4iguI4GmBv9Jmt42x2DMMZ9qAO3DKSVBGR1HpWL418KaD4z0J9D8SWAvrB5FkaIyMnzKcqcqQeDXlfhSAWdh8P/FVvc3L6zreqNBqUjTs32lJI5mYMpOMKY1xgcY969voA8w/4UH8K/8AoXJf/Bjcf/HKP+FBfCv/AKFyX/wYXH/xyvT64Pw/Jrdv8YtZ0/UNamvbSTSIbuC22BI7fM8qAKB1O1RknqaAM1fgH8K1YMPDkuQcj/iYXH/xyvS4Y0hhSGMYRFCqM5wAMCn0UAFFFFABRRRQB5b8IP8AkqHxT/7DNv8A+ksdO+O3/Ib+G/8A2Ntt/wCgSU34Qf8AJUPin/2Gbf8A9JY6d8dv+Q38N/8Asbbb/wBAkoAl/aV/5Je3/YUsP/SqOtf43/8AJGPF3/YGuf8A0WayP2lv+SXt/wBhTT//AEqjrX+N/wDyRjxd/wBga5/9FmgDX+Hf/JP/AA5/2CrX/wBFLXGfFv8A5Kr8Kv8AsLXf/pI9dn8O/wDkn/hz/sFWv/opa4z4t/8AJVfhV/2Frv8A9JHoA7D4kf8AJPfEP/YMuP8A0W1Ufgx/ySbwr/2CoP8A0AVe+JP/ACT3xD/2DLj/ANFtVH4Mf8km8K/9gqD/ANAFAHOfB7/kpvxW/wCw5b/+kkdeg+JP+Rd1P/r0l/8AQDXn3we/5Kb8Vv8AsOW//pJHXoPiX/kXdT/69Jf/AEA0Acd+zh/yQzwh/wBg2P8ArXoNeffs4f8AJDPCH/YNj/rXoNABRRRQAUUUUAFFFFABRRRQAUUUUAFFFFABRRRQAUUUUAFFFFABRRRQBzGk+A/DOl6//bdnZSrcq0jwo1xI0MDSffaOInYhbuVArp6KKACsxNEtE8VTeIw8v2uWxSyZcjZ5aO7g4xnOXPf0rTooAKKKKACiiigAooooA8t+EH/JUPin/wBhm3/9JY6d8dv+Q38N/wDsbbb/ANAkpvwg/wCSofFP/sM2/wD6Sx0747f8hv4b/wDY223/AKBJQBL+0t/yS9v+wpp//pVHWv8AG/8A5Ix4u/7A1z/6LNZH7S3/ACS9v+wpp/8A6VR1r/G//kjHi7/sDXP/AKLNAGv8O/8Akn/hz/sFWv8A6KWuM+Lf/JVfhV/2Frv/ANJHrs/h3/yT/wAOf9gq1/8ARS1xnxb/AOSq/Cr/ALC13/6SPQB2HxJ/5J74h/7Blx/6LaqPwY/5JN4V/wCwVB/6AKvfEn/knviH/sGXH/otqo/Bj/kk3hX/ALBUH/oAoA5z4Pf8lN+K3/Yct/8A0kjr0HxL/wAi7qf/AF6S/wDoBrz74Pf8lN+K3/Yct/8A0kjr0HxL/wAi7qf/AF6S/wDoBoA479nD/khnhD/sGx/1r0GvPv2cP+SGeEP+wbH/AFr0GgAooooAKKKKACiiigAooooAKKKKACiiigAooooAKKKKACiiigAooooAKKKKACiiigAooooAKKKKACiiigDy34Qf8lQ+Kf8A2Gbf/wBJY6d8dv8AkN/Df/sbbb/0CSm/CD/kqHxT/wCwzb/+ksdO+O3/ACG/hv8A9jbbf+gSUAS/tLf8kvb/ALCmn/8ApVHWv8b/APkjHi7/ALA1z/6LNZH7S3/JL2/7Cmn/APpVHWv8b/8AkjHi7/sDXP8A6LNAGv8ADv8A5J/4c/7BVr/6KWuM+Lf/ACVX4Vf9ha7/APSR67P4d/8AJP8Aw5/2CrX/ANFLXGfFv/kqvwq/7C13/wCkj0Adh8Sf+Se+If8AsGXH/otqo/Bj/kk3hX/sFQf+gCr3xJ/5J74h/wCwZcf+i2qj8GP+STeFf+wVB/6AKAOc+D3/ACU34rf9hy3/APSSOvQfEv8AyLup/wDXpL/6Aa8++D3/ACU34rf9hy3/APSSOvQfEv8AyLup/wDXpL/6AaAOO/Zw/wCSGeEP+wbH/WvQa8+/Zw/5IZ4Q/wCwbH/WvQaACiiigAooooAKKKKACiiigAooooAKKKKACiiigAooooAKKKKACiiigAooooAKKKKACiiigAooooAKKKKAPLfhB/yVD4p/9hm3/wDSWOnfHb/kN/Df/sbbb/0CSm/CD/kqHxT/AOwzb/8ApLHTvjt/yG/hv/2Ntt/6BJQBL+0t/wAkvb/sKaf/AOlUda/xv/5Ix4u/7A1z/wCizWR+0t/yS9v+wpp//pVHWv8AG/8A5Ix4u/7A1z/6LNAGv8O/+Sf+HP8AsFWv/opa4z4t/wDJVfhV/wBha7/9JHrs/h3/AMk/8Of9gq1/9FLXGfFv/kqvwq/7C13/AOkj0Adh8Sf+Se+If+wZcf8Aotqo/Bj/AJJN4V/7BUH/AKAKvfEn/knviH/sGXH/AKLaqPwY/wCSTeFf+wVB/wCgCgDnPg9/yU34rf8AYct//SSOvQfEv/Iu6n/16S/+gGvPvg9/yU34rf8AYct//SSOvQfEv/Iu6n/16S/+gGgDjv2cP+SGeEP+wbH/AFr0GvPv2cP+SGeEP+wbH/WvQaACiiigAooooAKKKKACiiigAooooAKKKKACiiigAooooAKKKKACiiigAooooAKKKKACiiigAooooAKjupJIrWWSGEzSIjMkYIBcgcLk+tSUUAfNH7NXxIv/ABJ8bPHmmHwdqVj9svBdXcszrixMcSxiN/VmKnGKn/a1+Il54U8Z+BbH/hE9Qv4oNXh1C3uIXG25ddymBR2f5gefWvoaz03T7O6u7u0sreC4vHElzJHGFaZgMAsR1OPWjUNN0/UHtnvrK3uWtZRNAZYwxikHRlz0PvQB4F+1/wCPdR8P/DTRvtPhK+eHUrm2mmlEq4tJY5Ek8l8fxHaQD0zWr8dfiBqdr+zPP4gvPBupRNrVg1vcWwdS+nrKhCvJ7crnHTPNe06lp9jqVt9l1Czgu4N6v5c0YddynIOD3BFO1Cys9QsJrC+torm1nQxywyoGR1PUEHqKAOE/Z38TzeLfhJoeqSaLd6VGltHbwrckZmSNAvmDH8JIOK8s/aS+Jd34Z+NvgLTv+EP1W/axu3ubV4CuL4yxGLZH/tKzc5r6RtLeC0tYrW1hSGCJAkcaLhUUDAAHYVBe6Xp19eWd5eWNvcXFk5ktZZIwzQsRglSehxQBwP7Qviq/8MfBvVdYi8PXWo+bamG5hikAa2WRCC7eoUnnFUP2ZPFOoeI/gfpd+fDtzY/ZLUW9oksg/wBMEaYDr6BiMDNeqXMEN1byW9xEk0MqlJI3XKsp6gg9RSWdrb2VpFaWcEdvbwqEjijUKqKOgAHQUAfNv7MvxF1jxJ8Z/H2nTeC77Thd3q3V9JNKMWLxxLEI2GPmZipxjtXs3xp8R3PhT4a6zrdtot1rBht2ElvbkBwjAgvz2XOT7V1NrYWNpcXNxa2cEE104kuJI4wrSsBgFiOpwMc1NLHHLE8UqK8bqVZWGQwPUEUAeMfsb+KrjxN8GNMjfQ7rT7bTEWzhuJWBW7Kj5nQdcA8V7TVbTLCy0uwhsNOtYbS1hXbFDCgVEHoAOlWaACiiigAooooAKKKKACiiigAooooAKKKKACiiigAooooAKKKKACiiigAooooAKKKKACiiigAooooAKDwM0UUAct4K8YDxLrGuaf8A2PfacdKmjjBuwFeZXQOH2dVGD0PPsKqeLfG17pet3Ol6P4ek1h9PshfaiwuViEMRLbQuQd7nY5C8DC9ateGNHv7Lx94u1W4iC2uoyWjWz7s7wkCo3HbkGsLxbp/iTTPFeuajo2iNq8Ov6XFZ/JMqG2mj80KX3fwESkkj+770Aa+veNHSz0BfDenx6nfa+N9lHPMYYljCB2eRgrEAAgYAJyav+DvEw13QLi+nsntbyyuJrW+tUbzTHNExDKpA+YHgg4GQRxXM3HhXWtC03wXd6PbR6nd+HYGtri280RmeOSNVcox4BDKCM9Rmt34Z6JqGj6VqFxq0ccOoatqdxqM8Mb71hMjfKm7vhVUE+uaAJfAHiz/hLLbUpjpN3pb2N61q0N0R5hwqsGIH3chhx1HeovHviy48MyaWsOh3N/HeXsFvNOHCRW6ySrGGJPJbLjCgc4PSl8BaRf6XqPiia9iEaX+svdW5DZ3RmONQfblTUnxG0e91vRLS1sFRpYtUsrlgzbRsiuEd/wAdqmgDV8RajLpOjXF/Dp91qMsS5S2twC8h7DkgAepPSqngTXm8TeENN157T7G95FvaDzN/lnJBG7Az061r3SNJbSxr95kIH1IrA+GWkXug+BNK0jUVRbq2iKyBG3AEsT1+hoAxI/iJI2qCU6DKPDraodJXVPtC5NwH8vPlYz5fmDZuznPOMc13VzL5FtLN5cknloW2RruZsDOAO5ryUeGfEps4/A50cjTk8QnUv7V85fLNt9qNzt2/e8zJ2Y/GvXqAOZ+Hvii48U2Woz3WkS6VLZX8tm0Esod/kxgtjgE56ZOPWumrmPAWjX2jzeIWvVRRfazPdwbWzmNsYJ9Dx0rp6ACiiigAooooAKKKKACiiigAooooAKKKKACiiigAooooAKKKKACiiigAooooAKKKKACiiigAooooAKKKKACiiigAooooAKKKKACiiigAooooAKKKKACiiigAooooAKKKKACiiigAooooAKKKKACiiigAooooAKKKKACiiigAooooAKKKKACiiigD/9k="/>
          <p:cNvSpPr>
            <a:spLocks noChangeAspect="1" noChangeArrowheads="1"/>
          </p:cNvSpPr>
          <p:nvPr/>
        </p:nvSpPr>
        <p:spPr bwMode="auto">
          <a:xfrm>
            <a:off x="2498414" y="2273884"/>
            <a:ext cx="1881081" cy="1881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377514" y="2875873"/>
            <a:ext cx="271538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>
                <a:solidFill>
                  <a:schemeClr val="bg1"/>
                </a:solidFill>
              </a:rPr>
              <a:t>          </a:t>
            </a:r>
            <a:r>
              <a:rPr lang="en" sz="1300" b="1">
                <a:solidFill>
                  <a:schemeClr val="bg1"/>
                </a:solidFill>
              </a:rPr>
              <a:t>Exemplo:</a:t>
            </a:r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/>
          <a:srcRect l="955" r="1726"/>
          <a:stretch/>
        </p:blipFill>
        <p:spPr>
          <a:xfrm>
            <a:off x="377514" y="3287158"/>
            <a:ext cx="5957473" cy="105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117682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E2A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78600" y="-242723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sz="2600">
                <a:solidFill>
                  <a:schemeClr val="bg1"/>
                </a:solidFill>
                <a:latin typeface="+mj-lt"/>
              </a:rPr>
              <a:t>Álgebra Booleana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cxnSp>
        <p:nvCxnSpPr>
          <p:cNvPr id="6" name="Conector reto 5"/>
          <p:cNvCxnSpPr/>
          <p:nvPr/>
        </p:nvCxnSpPr>
        <p:spPr>
          <a:xfrm>
            <a:off x="378600" y="614677"/>
            <a:ext cx="2242200" cy="0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94689A87-3DFA-ED32-28C5-B907760F404B}"/>
              </a:ext>
            </a:extLst>
          </p:cNvPr>
          <p:cNvSpPr/>
          <p:nvPr/>
        </p:nvSpPr>
        <p:spPr>
          <a:xfrm rot="10800000">
            <a:off x="6003327" y="-2771"/>
            <a:ext cx="3140673" cy="5146222"/>
          </a:xfrm>
          <a:prstGeom prst="rect">
            <a:avLst/>
          </a:prstGeom>
          <a:solidFill>
            <a:srgbClr val="000E2A">
              <a:alpha val="80000"/>
            </a:srgbClr>
          </a:solidFill>
          <a:ln>
            <a:solidFill>
              <a:srgbClr val="000E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323852" y="981487"/>
            <a:ext cx="2968481" cy="28931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">
                <a:solidFill>
                  <a:schemeClr val="bg1"/>
                </a:solidFill>
              </a:rPr>
              <a:t>          A álgebra booleana</a:t>
            </a:r>
            <a:r>
              <a:rPr lang="en" sz="1300" b="1">
                <a:solidFill>
                  <a:schemeClr val="bg1"/>
                </a:solidFill>
              </a:rPr>
              <a:t>:</a:t>
            </a:r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endParaRPr lang="en" sz="1200" b="1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Ferramenta matemática que  permite descrever a relação entre as saídas de um circuito lógico e suas entradas por meio do uso de uma equação, também chamada de expressão booleana</a:t>
            </a:r>
            <a:endParaRPr lang="pt-BR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pt-BR" sz="1200">
              <a:solidFill>
                <a:schemeClr val="bg1"/>
              </a:solidFill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pt-PT" sz="1200">
                <a:solidFill>
                  <a:schemeClr val="bg1"/>
                </a:solidFill>
              </a:rPr>
              <a:t>Possui 3 operações básicas, chamadas de operações lógicas:  </a:t>
            </a:r>
            <a:r>
              <a:rPr lang="pt-PT" sz="120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NOT</a:t>
            </a:r>
            <a:r>
              <a:rPr lang="pt-PT" sz="1200">
                <a:solidFill>
                  <a:schemeClr val="bg1"/>
                </a:solidFill>
              </a:rPr>
              <a:t>, </a:t>
            </a:r>
            <a:r>
              <a:rPr lang="pt-PT" sz="120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OR</a:t>
            </a:r>
            <a:r>
              <a:rPr lang="pt-PT" sz="1200">
                <a:solidFill>
                  <a:schemeClr val="bg1"/>
                </a:solidFill>
              </a:rPr>
              <a:t> e </a:t>
            </a:r>
            <a:r>
              <a:rPr lang="pt-PT" sz="1200" u="sng">
                <a:solidFill>
                  <a:schemeClr val="bg1"/>
                </a:solidFill>
              </a:rPr>
              <a:t>AND</a:t>
            </a:r>
            <a:r>
              <a:rPr lang="pt-PT" sz="1200">
                <a:solidFill>
                  <a:schemeClr val="bg1"/>
                </a:solidFill>
              </a:rPr>
              <a:t>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pt-BR" sz="1200">
              <a:solidFill>
                <a:schemeClr val="bg1"/>
              </a:solidFill>
            </a:endParaRPr>
          </a:p>
          <a:p>
            <a:pPr algn="just"/>
            <a:endParaRPr lang="pt-PT" sz="1200">
              <a:solidFill>
                <a:schemeClr val="bg1"/>
              </a:solidFill>
            </a:endParaRPr>
          </a:p>
        </p:txBody>
      </p:sp>
      <p:grpSp>
        <p:nvGrpSpPr>
          <p:cNvPr id="20" name="Google Shape;846;p49"/>
          <p:cNvGrpSpPr/>
          <p:nvPr/>
        </p:nvGrpSpPr>
        <p:grpSpPr>
          <a:xfrm>
            <a:off x="488804" y="1010151"/>
            <a:ext cx="296640" cy="304930"/>
            <a:chOff x="2583325" y="2972874"/>
            <a:chExt cx="462850" cy="445751"/>
          </a:xfrm>
        </p:grpSpPr>
        <p:sp>
          <p:nvSpPr>
            <p:cNvPr id="21" name="Google Shape;847;p4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48;p49"/>
            <p:cNvSpPr/>
            <p:nvPr/>
          </p:nvSpPr>
          <p:spPr>
            <a:xfrm>
              <a:off x="2583325" y="2972874"/>
              <a:ext cx="462850" cy="337076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6"/>
          <a:srcRect b="46544"/>
          <a:stretch/>
        </p:blipFill>
        <p:spPr>
          <a:xfrm>
            <a:off x="3780543" y="1513125"/>
            <a:ext cx="2034651" cy="197195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5794" y="1513125"/>
            <a:ext cx="2010056" cy="19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15118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10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11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12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13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14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15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8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ppt/theme/themeOverride9.xml><?xml version="1.0" encoding="utf-8"?>
<a:themeOverride xmlns:a="http://schemas.openxmlformats.org/drawingml/2006/main">
  <a:clrScheme name="Custom 347">
    <a:dk1>
      <a:srgbClr val="050060"/>
    </a:dk1>
    <a:lt1>
      <a:srgbClr val="FFFFFF"/>
    </a:lt1>
    <a:dk2>
      <a:srgbClr val="585963"/>
    </a:dk2>
    <a:lt2>
      <a:srgbClr val="F3F3F3"/>
    </a:lt2>
    <a:accent1>
      <a:srgbClr val="0A2F9E"/>
    </a:accent1>
    <a:accent2>
      <a:srgbClr val="3544FF"/>
    </a:accent2>
    <a:accent3>
      <a:srgbClr val="24D6FF"/>
    </a:accent3>
    <a:accent4>
      <a:srgbClr val="00FFFF"/>
    </a:accent4>
    <a:accent5>
      <a:srgbClr val="A458FF"/>
    </a:accent5>
    <a:accent6>
      <a:srgbClr val="D392FF"/>
    </a:accent6>
    <a:hlink>
      <a:srgbClr val="FFFFF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Apresentação no Ecrã (16:9)</PresentationFormat>
  <Slides>15</Slides>
  <Notes>15</Notes>
  <HiddenSlides>1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15</vt:i4>
      </vt:variant>
    </vt:vector>
  </HeadingPairs>
  <TitlesOfParts>
    <vt:vector size="16" baseType="lpstr">
      <vt:lpstr>Aliena template</vt:lpstr>
      <vt:lpstr>Como o mundo é controlado por 0s e 1s?</vt:lpstr>
      <vt:lpstr>Quem somos?</vt:lpstr>
      <vt:lpstr>Apresentação do PowerPoint</vt:lpstr>
      <vt:lpstr>Apresentação do PowerPoint</vt:lpstr>
      <vt:lpstr>Como surgiu?</vt:lpstr>
      <vt:lpstr>O que é?</vt:lpstr>
      <vt:lpstr>Conversão: decimal para binário</vt:lpstr>
      <vt:lpstr>Conversão: binário para decimal</vt:lpstr>
      <vt:lpstr>Álgebra Booleana</vt:lpstr>
      <vt:lpstr>Apresentação do PowerPoint</vt:lpstr>
      <vt:lpstr>Código ASCII</vt:lpstr>
      <vt:lpstr>Apresentação do PowerPoint</vt:lpstr>
      <vt:lpstr>Agora é a tua vez!</vt:lpstr>
      <vt:lpstr>Agora é a tua vez!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Como o mundo é controlado por 0’s e 1’s?</dc:title>
  <dc:creator>Home</dc:creator>
  <cp:revision>6</cp:revision>
  <dcterms:modified xsi:type="dcterms:W3CDTF">2022-04-27T07:21:54Z</dcterms:modified>
</cp:coreProperties>
</file>

<file path=docProps/thumbnail.jpeg>
</file>